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070" y="-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C64C-7FF2-4E0C-B2DB-F4019EC049FB}" type="datetimeFigureOut">
              <a:rPr lang="de-DE" smtClean="0"/>
              <a:pPr/>
              <a:t>19.04.2016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F7EF-3F03-4E5A-8674-DB66B23E42E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C64C-7FF2-4E0C-B2DB-F4019EC049FB}" type="datetimeFigureOut">
              <a:rPr lang="de-DE" smtClean="0"/>
              <a:pPr/>
              <a:t>19.04.2016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F7EF-3F03-4E5A-8674-DB66B23E42E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C64C-7FF2-4E0C-B2DB-F4019EC049FB}" type="datetimeFigureOut">
              <a:rPr lang="de-DE" smtClean="0"/>
              <a:pPr/>
              <a:t>19.04.2016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F7EF-3F03-4E5A-8674-DB66B23E42E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C64C-7FF2-4E0C-B2DB-F4019EC049FB}" type="datetimeFigureOut">
              <a:rPr lang="de-DE" smtClean="0"/>
              <a:pPr/>
              <a:t>19.04.2016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F7EF-3F03-4E5A-8674-DB66B23E42E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C64C-7FF2-4E0C-B2DB-F4019EC049FB}" type="datetimeFigureOut">
              <a:rPr lang="de-DE" smtClean="0"/>
              <a:pPr/>
              <a:t>19.04.2016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F7EF-3F03-4E5A-8674-DB66B23E42E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C64C-7FF2-4E0C-B2DB-F4019EC049FB}" type="datetimeFigureOut">
              <a:rPr lang="de-DE" smtClean="0"/>
              <a:pPr/>
              <a:t>19.04.2016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F7EF-3F03-4E5A-8674-DB66B23E42E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C64C-7FF2-4E0C-B2DB-F4019EC049FB}" type="datetimeFigureOut">
              <a:rPr lang="de-DE" smtClean="0"/>
              <a:pPr/>
              <a:t>19.04.2016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F7EF-3F03-4E5A-8674-DB66B23E42E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C64C-7FF2-4E0C-B2DB-F4019EC049FB}" type="datetimeFigureOut">
              <a:rPr lang="de-DE" smtClean="0"/>
              <a:pPr/>
              <a:t>19.04.2016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F7EF-3F03-4E5A-8674-DB66B23E42E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C64C-7FF2-4E0C-B2DB-F4019EC049FB}" type="datetimeFigureOut">
              <a:rPr lang="de-DE" smtClean="0"/>
              <a:pPr/>
              <a:t>19.04.2016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F7EF-3F03-4E5A-8674-DB66B23E42E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C64C-7FF2-4E0C-B2DB-F4019EC049FB}" type="datetimeFigureOut">
              <a:rPr lang="de-DE" smtClean="0"/>
              <a:pPr/>
              <a:t>19.04.2016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F7EF-3F03-4E5A-8674-DB66B23E42E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C64C-7FF2-4E0C-B2DB-F4019EC049FB}" type="datetimeFigureOut">
              <a:rPr lang="de-DE" smtClean="0"/>
              <a:pPr/>
              <a:t>19.04.2016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F7EF-3F03-4E5A-8674-DB66B23E42E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FC64C-7FF2-4E0C-B2DB-F4019EC049FB}" type="datetimeFigureOut">
              <a:rPr lang="de-DE" smtClean="0"/>
              <a:pPr/>
              <a:t>19.04.2016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EF7EF-3F03-4E5A-8674-DB66B23E42E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nkesufer.de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ovc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3016" y="128464"/>
            <a:ext cx="3272711" cy="2304256"/>
          </a:xfrm>
          <a:prstGeom prst="rect">
            <a:avLst/>
          </a:prstGeom>
        </p:spPr>
      </p:pic>
      <p:pic>
        <p:nvPicPr>
          <p:cNvPr id="5" name="Grafik 4" descr="ovc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417426"/>
            <a:ext cx="4005064" cy="3488574"/>
          </a:xfrm>
          <a:prstGeom prst="rect">
            <a:avLst/>
          </a:prstGeom>
        </p:spPr>
      </p:pic>
      <p:pic>
        <p:nvPicPr>
          <p:cNvPr id="6" name="Grafik 5" descr="ovc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0780" y="4736976"/>
            <a:ext cx="2977220" cy="2448272"/>
          </a:xfrm>
          <a:prstGeom prst="rect">
            <a:avLst/>
          </a:prstGeom>
        </p:spPr>
      </p:pic>
      <p:pic>
        <p:nvPicPr>
          <p:cNvPr id="7" name="Grafik 6" descr="ovc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528" y="3512840"/>
            <a:ext cx="4208638" cy="2952328"/>
          </a:xfrm>
          <a:prstGeom prst="rect">
            <a:avLst/>
          </a:prstGeom>
        </p:spPr>
      </p:pic>
      <p:pic>
        <p:nvPicPr>
          <p:cNvPr id="8" name="Grafik 7" descr="!cid_338271213@01062015-248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00500" y="7762875"/>
            <a:ext cx="2857500" cy="2143125"/>
          </a:xfrm>
          <a:prstGeom prst="rect">
            <a:avLst/>
          </a:prstGeom>
        </p:spPr>
      </p:pic>
      <p:pic>
        <p:nvPicPr>
          <p:cNvPr id="9" name="Grafik 8" descr="BuPrä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99392" y="-42538"/>
            <a:ext cx="3726160" cy="3555378"/>
          </a:xfrm>
          <a:prstGeom prst="rect">
            <a:avLst/>
          </a:prstGeom>
        </p:spPr>
      </p:pic>
      <p:sp>
        <p:nvSpPr>
          <p:cNvPr id="10" name="Freihandform 9"/>
          <p:cNvSpPr/>
          <p:nvPr/>
        </p:nvSpPr>
        <p:spPr>
          <a:xfrm>
            <a:off x="1959429" y="93306"/>
            <a:ext cx="1660849" cy="3666757"/>
          </a:xfrm>
          <a:custGeom>
            <a:avLst/>
            <a:gdLst>
              <a:gd name="connsiteX0" fmla="*/ 1101012 w 1660849"/>
              <a:gd name="connsiteY0" fmla="*/ 3526972 h 3666757"/>
              <a:gd name="connsiteX1" fmla="*/ 1045028 w 1660849"/>
              <a:gd name="connsiteY1" fmla="*/ 3396343 h 3666757"/>
              <a:gd name="connsiteX2" fmla="*/ 1026367 w 1660849"/>
              <a:gd name="connsiteY2" fmla="*/ 3340359 h 3666757"/>
              <a:gd name="connsiteX3" fmla="*/ 1045028 w 1660849"/>
              <a:gd name="connsiteY3" fmla="*/ 3284376 h 3666757"/>
              <a:gd name="connsiteX4" fmla="*/ 1175657 w 1660849"/>
              <a:gd name="connsiteY4" fmla="*/ 3209731 h 3666757"/>
              <a:gd name="connsiteX5" fmla="*/ 1306285 w 1660849"/>
              <a:gd name="connsiteY5" fmla="*/ 3191070 h 3666757"/>
              <a:gd name="connsiteX6" fmla="*/ 1474236 w 1660849"/>
              <a:gd name="connsiteY6" fmla="*/ 3116425 h 3666757"/>
              <a:gd name="connsiteX7" fmla="*/ 1511559 w 1660849"/>
              <a:gd name="connsiteY7" fmla="*/ 3079102 h 3666757"/>
              <a:gd name="connsiteX8" fmla="*/ 1492898 w 1660849"/>
              <a:gd name="connsiteY8" fmla="*/ 2911151 h 3666757"/>
              <a:gd name="connsiteX9" fmla="*/ 1418253 w 1660849"/>
              <a:gd name="connsiteY9" fmla="*/ 2836506 h 3666757"/>
              <a:gd name="connsiteX10" fmla="*/ 1380930 w 1660849"/>
              <a:gd name="connsiteY10" fmla="*/ 2724539 h 3666757"/>
              <a:gd name="connsiteX11" fmla="*/ 1418253 w 1660849"/>
              <a:gd name="connsiteY11" fmla="*/ 2612572 h 3666757"/>
              <a:gd name="connsiteX12" fmla="*/ 1418253 w 1660849"/>
              <a:gd name="connsiteY12" fmla="*/ 1996751 h 3666757"/>
              <a:gd name="connsiteX13" fmla="*/ 1399591 w 1660849"/>
              <a:gd name="connsiteY13" fmla="*/ 1940767 h 3666757"/>
              <a:gd name="connsiteX14" fmla="*/ 1380930 w 1660849"/>
              <a:gd name="connsiteY14" fmla="*/ 1828800 h 3666757"/>
              <a:gd name="connsiteX15" fmla="*/ 1399591 w 1660849"/>
              <a:gd name="connsiteY15" fmla="*/ 1511559 h 3666757"/>
              <a:gd name="connsiteX16" fmla="*/ 1362269 w 1660849"/>
              <a:gd name="connsiteY16" fmla="*/ 1399592 h 3666757"/>
              <a:gd name="connsiteX17" fmla="*/ 1380930 w 1660849"/>
              <a:gd name="connsiteY17" fmla="*/ 1306286 h 3666757"/>
              <a:gd name="connsiteX18" fmla="*/ 1324947 w 1660849"/>
              <a:gd name="connsiteY18" fmla="*/ 933061 h 3666757"/>
              <a:gd name="connsiteX19" fmla="*/ 1306285 w 1660849"/>
              <a:gd name="connsiteY19" fmla="*/ 858416 h 3666757"/>
              <a:gd name="connsiteX20" fmla="*/ 1268963 w 1660849"/>
              <a:gd name="connsiteY20" fmla="*/ 746449 h 3666757"/>
              <a:gd name="connsiteX21" fmla="*/ 1287624 w 1660849"/>
              <a:gd name="connsiteY21" fmla="*/ 597159 h 3666757"/>
              <a:gd name="connsiteX22" fmla="*/ 1306285 w 1660849"/>
              <a:gd name="connsiteY22" fmla="*/ 541176 h 3666757"/>
              <a:gd name="connsiteX23" fmla="*/ 1268963 w 1660849"/>
              <a:gd name="connsiteY23" fmla="*/ 391886 h 3666757"/>
              <a:gd name="connsiteX24" fmla="*/ 1250302 w 1660849"/>
              <a:gd name="connsiteY24" fmla="*/ 335902 h 3666757"/>
              <a:gd name="connsiteX25" fmla="*/ 1194318 w 1660849"/>
              <a:gd name="connsiteY25" fmla="*/ 298580 h 3666757"/>
              <a:gd name="connsiteX26" fmla="*/ 1101012 w 1660849"/>
              <a:gd name="connsiteY26" fmla="*/ 242596 h 3666757"/>
              <a:gd name="connsiteX27" fmla="*/ 1007706 w 1660849"/>
              <a:gd name="connsiteY27" fmla="*/ 130629 h 3666757"/>
              <a:gd name="connsiteX28" fmla="*/ 989044 w 1660849"/>
              <a:gd name="connsiteY28" fmla="*/ 74645 h 3666757"/>
              <a:gd name="connsiteX29" fmla="*/ 970383 w 1660849"/>
              <a:gd name="connsiteY29" fmla="*/ 130629 h 3666757"/>
              <a:gd name="connsiteX30" fmla="*/ 1026367 w 1660849"/>
              <a:gd name="connsiteY30" fmla="*/ 167951 h 3666757"/>
              <a:gd name="connsiteX31" fmla="*/ 802432 w 1660849"/>
              <a:gd name="connsiteY31" fmla="*/ 186612 h 3666757"/>
              <a:gd name="connsiteX32" fmla="*/ 746449 w 1660849"/>
              <a:gd name="connsiteY32" fmla="*/ 205274 h 3666757"/>
              <a:gd name="connsiteX33" fmla="*/ 653142 w 1660849"/>
              <a:gd name="connsiteY33" fmla="*/ 223935 h 3666757"/>
              <a:gd name="connsiteX34" fmla="*/ 597159 w 1660849"/>
              <a:gd name="connsiteY34" fmla="*/ 261257 h 3666757"/>
              <a:gd name="connsiteX35" fmla="*/ 503853 w 1660849"/>
              <a:gd name="connsiteY35" fmla="*/ 242596 h 3666757"/>
              <a:gd name="connsiteX36" fmla="*/ 391885 w 1660849"/>
              <a:gd name="connsiteY36" fmla="*/ 205274 h 3666757"/>
              <a:gd name="connsiteX37" fmla="*/ 0 w 1660849"/>
              <a:gd name="connsiteY37" fmla="*/ 167951 h 3666757"/>
              <a:gd name="connsiteX38" fmla="*/ 335902 w 1660849"/>
              <a:gd name="connsiteY38" fmla="*/ 55984 h 3666757"/>
              <a:gd name="connsiteX39" fmla="*/ 391885 w 1660849"/>
              <a:gd name="connsiteY39" fmla="*/ 37323 h 3666757"/>
              <a:gd name="connsiteX40" fmla="*/ 541175 w 1660849"/>
              <a:gd name="connsiteY40" fmla="*/ 0 h 3666757"/>
              <a:gd name="connsiteX41" fmla="*/ 1101012 w 1660849"/>
              <a:gd name="connsiteY41" fmla="*/ 37323 h 3666757"/>
              <a:gd name="connsiteX42" fmla="*/ 1343608 w 1660849"/>
              <a:gd name="connsiteY42" fmla="*/ 74645 h 3666757"/>
              <a:gd name="connsiteX43" fmla="*/ 1511559 w 1660849"/>
              <a:gd name="connsiteY43" fmla="*/ 130629 h 3666757"/>
              <a:gd name="connsiteX44" fmla="*/ 1567542 w 1660849"/>
              <a:gd name="connsiteY44" fmla="*/ 167951 h 3666757"/>
              <a:gd name="connsiteX45" fmla="*/ 1623526 w 1660849"/>
              <a:gd name="connsiteY45" fmla="*/ 186612 h 3666757"/>
              <a:gd name="connsiteX46" fmla="*/ 1604865 w 1660849"/>
              <a:gd name="connsiteY46" fmla="*/ 354563 h 3666757"/>
              <a:gd name="connsiteX47" fmla="*/ 1642187 w 1660849"/>
              <a:gd name="connsiteY47" fmla="*/ 765110 h 3666757"/>
              <a:gd name="connsiteX48" fmla="*/ 1660849 w 1660849"/>
              <a:gd name="connsiteY48" fmla="*/ 821094 h 3666757"/>
              <a:gd name="connsiteX49" fmla="*/ 1623526 w 1660849"/>
              <a:gd name="connsiteY49" fmla="*/ 1119674 h 3666757"/>
              <a:gd name="connsiteX50" fmla="*/ 1586204 w 1660849"/>
              <a:gd name="connsiteY50" fmla="*/ 1380931 h 3666757"/>
              <a:gd name="connsiteX51" fmla="*/ 1586204 w 1660849"/>
              <a:gd name="connsiteY51" fmla="*/ 2313992 h 3666757"/>
              <a:gd name="connsiteX52" fmla="*/ 1567542 w 1660849"/>
              <a:gd name="connsiteY52" fmla="*/ 2444621 h 3666757"/>
              <a:gd name="connsiteX53" fmla="*/ 1548881 w 1660849"/>
              <a:gd name="connsiteY53" fmla="*/ 2519265 h 3666757"/>
              <a:gd name="connsiteX54" fmla="*/ 1567542 w 1660849"/>
              <a:gd name="connsiteY54" fmla="*/ 2799184 h 3666757"/>
              <a:gd name="connsiteX55" fmla="*/ 1586204 w 1660849"/>
              <a:gd name="connsiteY55" fmla="*/ 3041780 h 3666757"/>
              <a:gd name="connsiteX56" fmla="*/ 1548881 w 1660849"/>
              <a:gd name="connsiteY56" fmla="*/ 3470988 h 3666757"/>
              <a:gd name="connsiteX57" fmla="*/ 1530220 w 1660849"/>
              <a:gd name="connsiteY57" fmla="*/ 3638939 h 3666757"/>
              <a:gd name="connsiteX58" fmla="*/ 1418253 w 1660849"/>
              <a:gd name="connsiteY58" fmla="*/ 3601616 h 3666757"/>
              <a:gd name="connsiteX59" fmla="*/ 1306285 w 1660849"/>
              <a:gd name="connsiteY59" fmla="*/ 3564294 h 3666757"/>
              <a:gd name="connsiteX60" fmla="*/ 1250302 w 1660849"/>
              <a:gd name="connsiteY60" fmla="*/ 3545633 h 3666757"/>
              <a:gd name="connsiteX61" fmla="*/ 1212979 w 1660849"/>
              <a:gd name="connsiteY61" fmla="*/ 3508310 h 3666757"/>
              <a:gd name="connsiteX62" fmla="*/ 1101012 w 1660849"/>
              <a:gd name="connsiteY62" fmla="*/ 3470988 h 3666757"/>
              <a:gd name="connsiteX63" fmla="*/ 1045028 w 1660849"/>
              <a:gd name="connsiteY63" fmla="*/ 3489649 h 3666757"/>
              <a:gd name="connsiteX64" fmla="*/ 1007706 w 1660849"/>
              <a:gd name="connsiteY64" fmla="*/ 3526972 h 3666757"/>
              <a:gd name="connsiteX65" fmla="*/ 1101012 w 1660849"/>
              <a:gd name="connsiteY65" fmla="*/ 3526972 h 3666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660849" h="3666757">
                <a:moveTo>
                  <a:pt x="1101012" y="3526972"/>
                </a:moveTo>
                <a:cubicBezTo>
                  <a:pt x="1107232" y="3505201"/>
                  <a:pt x="1114208" y="3557762"/>
                  <a:pt x="1045028" y="3396343"/>
                </a:cubicBezTo>
                <a:cubicBezTo>
                  <a:pt x="1037279" y="3378263"/>
                  <a:pt x="1032587" y="3359020"/>
                  <a:pt x="1026367" y="3340359"/>
                </a:cubicBezTo>
                <a:cubicBezTo>
                  <a:pt x="1032587" y="3321698"/>
                  <a:pt x="1032435" y="3299487"/>
                  <a:pt x="1045028" y="3284376"/>
                </a:cubicBezTo>
                <a:cubicBezTo>
                  <a:pt x="1076716" y="3246350"/>
                  <a:pt x="1127288" y="3219405"/>
                  <a:pt x="1175657" y="3209731"/>
                </a:cubicBezTo>
                <a:cubicBezTo>
                  <a:pt x="1218788" y="3201105"/>
                  <a:pt x="1262742" y="3197290"/>
                  <a:pt x="1306285" y="3191070"/>
                </a:cubicBezTo>
                <a:cubicBezTo>
                  <a:pt x="1395065" y="3161476"/>
                  <a:pt x="1410867" y="3167120"/>
                  <a:pt x="1474236" y="3116425"/>
                </a:cubicBezTo>
                <a:cubicBezTo>
                  <a:pt x="1487975" y="3105434"/>
                  <a:pt x="1499118" y="3091543"/>
                  <a:pt x="1511559" y="3079102"/>
                </a:cubicBezTo>
                <a:cubicBezTo>
                  <a:pt x="1542661" y="2985796"/>
                  <a:pt x="1536440" y="3041779"/>
                  <a:pt x="1492898" y="2911151"/>
                </a:cubicBezTo>
                <a:cubicBezTo>
                  <a:pt x="1481771" y="2877769"/>
                  <a:pt x="1418253" y="2836506"/>
                  <a:pt x="1418253" y="2836506"/>
                </a:cubicBezTo>
                <a:lnTo>
                  <a:pt x="1380930" y="2724539"/>
                </a:lnTo>
                <a:lnTo>
                  <a:pt x="1418253" y="2612572"/>
                </a:lnTo>
                <a:cubicBezTo>
                  <a:pt x="1434157" y="2310391"/>
                  <a:pt x="1450765" y="2273099"/>
                  <a:pt x="1418253" y="1996751"/>
                </a:cubicBezTo>
                <a:cubicBezTo>
                  <a:pt x="1415955" y="1977215"/>
                  <a:pt x="1405812" y="1959428"/>
                  <a:pt x="1399591" y="1940767"/>
                </a:cubicBezTo>
                <a:cubicBezTo>
                  <a:pt x="1393371" y="1903445"/>
                  <a:pt x="1380930" y="1866637"/>
                  <a:pt x="1380930" y="1828800"/>
                </a:cubicBezTo>
                <a:cubicBezTo>
                  <a:pt x="1380930" y="1722870"/>
                  <a:pt x="1404192" y="1617389"/>
                  <a:pt x="1399591" y="1511559"/>
                </a:cubicBezTo>
                <a:cubicBezTo>
                  <a:pt x="1397882" y="1472255"/>
                  <a:pt x="1362269" y="1399592"/>
                  <a:pt x="1362269" y="1399592"/>
                </a:cubicBezTo>
                <a:cubicBezTo>
                  <a:pt x="1368489" y="1368490"/>
                  <a:pt x="1380930" y="1338004"/>
                  <a:pt x="1380930" y="1306286"/>
                </a:cubicBezTo>
                <a:cubicBezTo>
                  <a:pt x="1380930" y="1122922"/>
                  <a:pt x="1364739" y="1092229"/>
                  <a:pt x="1324947" y="933061"/>
                </a:cubicBezTo>
                <a:cubicBezTo>
                  <a:pt x="1318727" y="908179"/>
                  <a:pt x="1314395" y="882747"/>
                  <a:pt x="1306285" y="858416"/>
                </a:cubicBezTo>
                <a:lnTo>
                  <a:pt x="1268963" y="746449"/>
                </a:lnTo>
                <a:cubicBezTo>
                  <a:pt x="1275183" y="696686"/>
                  <a:pt x="1278653" y="646501"/>
                  <a:pt x="1287624" y="597159"/>
                </a:cubicBezTo>
                <a:cubicBezTo>
                  <a:pt x="1291143" y="577806"/>
                  <a:pt x="1308066" y="560766"/>
                  <a:pt x="1306285" y="541176"/>
                </a:cubicBezTo>
                <a:cubicBezTo>
                  <a:pt x="1301641" y="490092"/>
                  <a:pt x="1285184" y="440549"/>
                  <a:pt x="1268963" y="391886"/>
                </a:cubicBezTo>
                <a:cubicBezTo>
                  <a:pt x="1262743" y="373225"/>
                  <a:pt x="1262590" y="351262"/>
                  <a:pt x="1250302" y="335902"/>
                </a:cubicBezTo>
                <a:cubicBezTo>
                  <a:pt x="1236291" y="318389"/>
                  <a:pt x="1211831" y="312591"/>
                  <a:pt x="1194318" y="298580"/>
                </a:cubicBezTo>
                <a:cubicBezTo>
                  <a:pt x="1121128" y="240029"/>
                  <a:pt x="1198235" y="275004"/>
                  <a:pt x="1101012" y="242596"/>
                </a:cubicBezTo>
                <a:cubicBezTo>
                  <a:pt x="1059740" y="201324"/>
                  <a:pt x="1033687" y="182591"/>
                  <a:pt x="1007706" y="130629"/>
                </a:cubicBezTo>
                <a:cubicBezTo>
                  <a:pt x="998909" y="113035"/>
                  <a:pt x="995265" y="93306"/>
                  <a:pt x="989044" y="74645"/>
                </a:cubicBezTo>
                <a:cubicBezTo>
                  <a:pt x="982824" y="93306"/>
                  <a:pt x="963077" y="112365"/>
                  <a:pt x="970383" y="130629"/>
                </a:cubicBezTo>
                <a:cubicBezTo>
                  <a:pt x="978713" y="151453"/>
                  <a:pt x="1047644" y="160859"/>
                  <a:pt x="1026367" y="167951"/>
                </a:cubicBezTo>
                <a:cubicBezTo>
                  <a:pt x="955307" y="191637"/>
                  <a:pt x="877077" y="180392"/>
                  <a:pt x="802432" y="186612"/>
                </a:cubicBezTo>
                <a:cubicBezTo>
                  <a:pt x="783771" y="192833"/>
                  <a:pt x="765532" y="200503"/>
                  <a:pt x="746449" y="205274"/>
                </a:cubicBezTo>
                <a:cubicBezTo>
                  <a:pt x="715678" y="212967"/>
                  <a:pt x="682841" y="212798"/>
                  <a:pt x="653142" y="223935"/>
                </a:cubicBezTo>
                <a:cubicBezTo>
                  <a:pt x="632142" y="231810"/>
                  <a:pt x="615820" y="248816"/>
                  <a:pt x="597159" y="261257"/>
                </a:cubicBezTo>
                <a:cubicBezTo>
                  <a:pt x="566057" y="255037"/>
                  <a:pt x="534453" y="250941"/>
                  <a:pt x="503853" y="242596"/>
                </a:cubicBezTo>
                <a:cubicBezTo>
                  <a:pt x="465898" y="232245"/>
                  <a:pt x="430691" y="211742"/>
                  <a:pt x="391885" y="205274"/>
                </a:cubicBezTo>
                <a:cubicBezTo>
                  <a:pt x="187677" y="171238"/>
                  <a:pt x="317671" y="189129"/>
                  <a:pt x="0" y="167951"/>
                </a:cubicBezTo>
                <a:lnTo>
                  <a:pt x="335902" y="55984"/>
                </a:lnTo>
                <a:lnTo>
                  <a:pt x="391885" y="37323"/>
                </a:lnTo>
                <a:cubicBezTo>
                  <a:pt x="440548" y="21102"/>
                  <a:pt x="541175" y="0"/>
                  <a:pt x="541175" y="0"/>
                </a:cubicBezTo>
                <a:cubicBezTo>
                  <a:pt x="684524" y="8432"/>
                  <a:pt x="947927" y="22014"/>
                  <a:pt x="1101012" y="37323"/>
                </a:cubicBezTo>
                <a:cubicBezTo>
                  <a:pt x="1161042" y="43326"/>
                  <a:pt x="1281207" y="64245"/>
                  <a:pt x="1343608" y="74645"/>
                </a:cubicBezTo>
                <a:lnTo>
                  <a:pt x="1511559" y="130629"/>
                </a:lnTo>
                <a:cubicBezTo>
                  <a:pt x="1532836" y="137721"/>
                  <a:pt x="1547482" y="157921"/>
                  <a:pt x="1567542" y="167951"/>
                </a:cubicBezTo>
                <a:cubicBezTo>
                  <a:pt x="1585136" y="176748"/>
                  <a:pt x="1604865" y="180392"/>
                  <a:pt x="1623526" y="186612"/>
                </a:cubicBezTo>
                <a:cubicBezTo>
                  <a:pt x="1552283" y="257857"/>
                  <a:pt x="1590766" y="199468"/>
                  <a:pt x="1604865" y="354563"/>
                </a:cubicBezTo>
                <a:cubicBezTo>
                  <a:pt x="1618245" y="501747"/>
                  <a:pt x="1614161" y="624984"/>
                  <a:pt x="1642187" y="765110"/>
                </a:cubicBezTo>
                <a:cubicBezTo>
                  <a:pt x="1646045" y="784399"/>
                  <a:pt x="1654628" y="802433"/>
                  <a:pt x="1660849" y="821094"/>
                </a:cubicBezTo>
                <a:cubicBezTo>
                  <a:pt x="1648408" y="920621"/>
                  <a:pt x="1632607" y="1019785"/>
                  <a:pt x="1623526" y="1119674"/>
                </a:cubicBezTo>
                <a:cubicBezTo>
                  <a:pt x="1603084" y="1344537"/>
                  <a:pt x="1626592" y="1259766"/>
                  <a:pt x="1586204" y="1380931"/>
                </a:cubicBezTo>
                <a:cubicBezTo>
                  <a:pt x="1605623" y="1866418"/>
                  <a:pt x="1616547" y="1828504"/>
                  <a:pt x="1586204" y="2313992"/>
                </a:cubicBezTo>
                <a:cubicBezTo>
                  <a:pt x="1583460" y="2357891"/>
                  <a:pt x="1575410" y="2401345"/>
                  <a:pt x="1567542" y="2444621"/>
                </a:cubicBezTo>
                <a:cubicBezTo>
                  <a:pt x="1562954" y="2469854"/>
                  <a:pt x="1555101" y="2494384"/>
                  <a:pt x="1548881" y="2519265"/>
                </a:cubicBezTo>
                <a:cubicBezTo>
                  <a:pt x="1555101" y="2612571"/>
                  <a:pt x="1560879" y="2705908"/>
                  <a:pt x="1567542" y="2799184"/>
                </a:cubicBezTo>
                <a:cubicBezTo>
                  <a:pt x="1573321" y="2880082"/>
                  <a:pt x="1586204" y="2960676"/>
                  <a:pt x="1586204" y="3041780"/>
                </a:cubicBezTo>
                <a:cubicBezTo>
                  <a:pt x="1586204" y="3375716"/>
                  <a:pt x="1603830" y="3306139"/>
                  <a:pt x="1548881" y="3470988"/>
                </a:cubicBezTo>
                <a:cubicBezTo>
                  <a:pt x="1542661" y="3526972"/>
                  <a:pt x="1570050" y="3599109"/>
                  <a:pt x="1530220" y="3638939"/>
                </a:cubicBezTo>
                <a:cubicBezTo>
                  <a:pt x="1502402" y="3666757"/>
                  <a:pt x="1455575" y="3614057"/>
                  <a:pt x="1418253" y="3601616"/>
                </a:cubicBezTo>
                <a:lnTo>
                  <a:pt x="1306285" y="3564294"/>
                </a:lnTo>
                <a:lnTo>
                  <a:pt x="1250302" y="3545633"/>
                </a:lnTo>
                <a:cubicBezTo>
                  <a:pt x="1237861" y="3533192"/>
                  <a:pt x="1228716" y="3516178"/>
                  <a:pt x="1212979" y="3508310"/>
                </a:cubicBezTo>
                <a:cubicBezTo>
                  <a:pt x="1177791" y="3490716"/>
                  <a:pt x="1101012" y="3470988"/>
                  <a:pt x="1101012" y="3470988"/>
                </a:cubicBezTo>
                <a:cubicBezTo>
                  <a:pt x="1082351" y="3477208"/>
                  <a:pt x="1061895" y="3479528"/>
                  <a:pt x="1045028" y="3489649"/>
                </a:cubicBezTo>
                <a:cubicBezTo>
                  <a:pt x="1029941" y="3498701"/>
                  <a:pt x="992619" y="3517920"/>
                  <a:pt x="1007706" y="3526972"/>
                </a:cubicBezTo>
                <a:cubicBezTo>
                  <a:pt x="1045423" y="3549602"/>
                  <a:pt x="1094792" y="3548743"/>
                  <a:pt x="1101012" y="352697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Freihandform 10"/>
          <p:cNvSpPr/>
          <p:nvPr/>
        </p:nvSpPr>
        <p:spPr>
          <a:xfrm>
            <a:off x="-101560" y="111967"/>
            <a:ext cx="3444577" cy="3494154"/>
          </a:xfrm>
          <a:custGeom>
            <a:avLst/>
            <a:gdLst>
              <a:gd name="connsiteX0" fmla="*/ 3143340 w 3444577"/>
              <a:gd name="connsiteY0" fmla="*/ 3209731 h 3494154"/>
              <a:gd name="connsiteX1" fmla="*/ 2751454 w 3444577"/>
              <a:gd name="connsiteY1" fmla="*/ 3191070 h 3494154"/>
              <a:gd name="connsiteX2" fmla="*/ 2695470 w 3444577"/>
              <a:gd name="connsiteY2" fmla="*/ 3172409 h 3494154"/>
              <a:gd name="connsiteX3" fmla="*/ 2471536 w 3444577"/>
              <a:gd name="connsiteY3" fmla="*/ 3209731 h 3494154"/>
              <a:gd name="connsiteX4" fmla="*/ 2135633 w 3444577"/>
              <a:gd name="connsiteY4" fmla="*/ 3247053 h 3494154"/>
              <a:gd name="connsiteX5" fmla="*/ 1949021 w 3444577"/>
              <a:gd name="connsiteY5" fmla="*/ 3228392 h 3494154"/>
              <a:gd name="connsiteX6" fmla="*/ 1893038 w 3444577"/>
              <a:gd name="connsiteY6" fmla="*/ 3209731 h 3494154"/>
              <a:gd name="connsiteX7" fmla="*/ 1594458 w 3444577"/>
              <a:gd name="connsiteY7" fmla="*/ 3191070 h 3494154"/>
              <a:gd name="connsiteX8" fmla="*/ 1407846 w 3444577"/>
              <a:gd name="connsiteY8" fmla="*/ 3172409 h 3494154"/>
              <a:gd name="connsiteX9" fmla="*/ 1351862 w 3444577"/>
              <a:gd name="connsiteY9" fmla="*/ 3153747 h 3494154"/>
              <a:gd name="connsiteX10" fmla="*/ 1183911 w 3444577"/>
              <a:gd name="connsiteY10" fmla="*/ 3191070 h 3494154"/>
              <a:gd name="connsiteX11" fmla="*/ 1015960 w 3444577"/>
              <a:gd name="connsiteY11" fmla="*/ 3228392 h 3494154"/>
              <a:gd name="connsiteX12" fmla="*/ 493446 w 3444577"/>
              <a:gd name="connsiteY12" fmla="*/ 3228392 h 3494154"/>
              <a:gd name="connsiteX13" fmla="*/ 176205 w 3444577"/>
              <a:gd name="connsiteY13" fmla="*/ 3209731 h 3494154"/>
              <a:gd name="connsiteX14" fmla="*/ 120221 w 3444577"/>
              <a:gd name="connsiteY14" fmla="*/ 3172409 h 3494154"/>
              <a:gd name="connsiteX15" fmla="*/ 82899 w 3444577"/>
              <a:gd name="connsiteY15" fmla="*/ 3060441 h 3494154"/>
              <a:gd name="connsiteX16" fmla="*/ 82899 w 3444577"/>
              <a:gd name="connsiteY16" fmla="*/ 2649894 h 3494154"/>
              <a:gd name="connsiteX17" fmla="*/ 120221 w 3444577"/>
              <a:gd name="connsiteY17" fmla="*/ 2537927 h 3494154"/>
              <a:gd name="connsiteX18" fmla="*/ 101560 w 3444577"/>
              <a:gd name="connsiteY18" fmla="*/ 2444621 h 3494154"/>
              <a:gd name="connsiteX19" fmla="*/ 82899 w 3444577"/>
              <a:gd name="connsiteY19" fmla="*/ 2369976 h 3494154"/>
              <a:gd name="connsiteX20" fmla="*/ 101560 w 3444577"/>
              <a:gd name="connsiteY20" fmla="*/ 2295331 h 3494154"/>
              <a:gd name="connsiteX21" fmla="*/ 437462 w 3444577"/>
              <a:gd name="connsiteY21" fmla="*/ 2258009 h 3494154"/>
              <a:gd name="connsiteX22" fmla="*/ 456123 w 3444577"/>
              <a:gd name="connsiteY22" fmla="*/ 2202025 h 3494154"/>
              <a:gd name="connsiteX23" fmla="*/ 493446 w 3444577"/>
              <a:gd name="connsiteY23" fmla="*/ 2164702 h 3494154"/>
              <a:gd name="connsiteX24" fmla="*/ 437462 w 3444577"/>
              <a:gd name="connsiteY24" fmla="*/ 1922106 h 3494154"/>
              <a:gd name="connsiteX25" fmla="*/ 512107 w 3444577"/>
              <a:gd name="connsiteY25" fmla="*/ 1660849 h 3494154"/>
              <a:gd name="connsiteX26" fmla="*/ 530768 w 3444577"/>
              <a:gd name="connsiteY26" fmla="*/ 1604866 h 3494154"/>
              <a:gd name="connsiteX27" fmla="*/ 456123 w 3444577"/>
              <a:gd name="connsiteY27" fmla="*/ 1455576 h 3494154"/>
              <a:gd name="connsiteX28" fmla="*/ 437462 w 3444577"/>
              <a:gd name="connsiteY28" fmla="*/ 1399592 h 3494154"/>
              <a:gd name="connsiteX29" fmla="*/ 418801 w 3444577"/>
              <a:gd name="connsiteY29" fmla="*/ 1343609 h 3494154"/>
              <a:gd name="connsiteX30" fmla="*/ 437462 w 3444577"/>
              <a:gd name="connsiteY30" fmla="*/ 1138335 h 3494154"/>
              <a:gd name="connsiteX31" fmla="*/ 456123 w 3444577"/>
              <a:gd name="connsiteY31" fmla="*/ 1082351 h 3494154"/>
              <a:gd name="connsiteX32" fmla="*/ 512107 w 3444577"/>
              <a:gd name="connsiteY32" fmla="*/ 895739 h 3494154"/>
              <a:gd name="connsiteX33" fmla="*/ 549429 w 3444577"/>
              <a:gd name="connsiteY33" fmla="*/ 821094 h 3494154"/>
              <a:gd name="connsiteX34" fmla="*/ 586752 w 3444577"/>
              <a:gd name="connsiteY34" fmla="*/ 709127 h 3494154"/>
              <a:gd name="connsiteX35" fmla="*/ 661397 w 3444577"/>
              <a:gd name="connsiteY35" fmla="*/ 634482 h 3494154"/>
              <a:gd name="connsiteX36" fmla="*/ 698719 w 3444577"/>
              <a:gd name="connsiteY36" fmla="*/ 578498 h 3494154"/>
              <a:gd name="connsiteX37" fmla="*/ 773364 w 3444577"/>
              <a:gd name="connsiteY37" fmla="*/ 503853 h 3494154"/>
              <a:gd name="connsiteX38" fmla="*/ 810687 w 3444577"/>
              <a:gd name="connsiteY38" fmla="*/ 466531 h 3494154"/>
              <a:gd name="connsiteX39" fmla="*/ 848009 w 3444577"/>
              <a:gd name="connsiteY39" fmla="*/ 410547 h 3494154"/>
              <a:gd name="connsiteX40" fmla="*/ 903993 w 3444577"/>
              <a:gd name="connsiteY40" fmla="*/ 373225 h 3494154"/>
              <a:gd name="connsiteX41" fmla="*/ 997299 w 3444577"/>
              <a:gd name="connsiteY41" fmla="*/ 317241 h 3494154"/>
              <a:gd name="connsiteX42" fmla="*/ 1053282 w 3444577"/>
              <a:gd name="connsiteY42" fmla="*/ 279919 h 3494154"/>
              <a:gd name="connsiteX43" fmla="*/ 1109266 w 3444577"/>
              <a:gd name="connsiteY43" fmla="*/ 261257 h 3494154"/>
              <a:gd name="connsiteX44" fmla="*/ 1146589 w 3444577"/>
              <a:gd name="connsiteY44" fmla="*/ 223935 h 3494154"/>
              <a:gd name="connsiteX45" fmla="*/ 1183911 w 3444577"/>
              <a:gd name="connsiteY45" fmla="*/ 74645 h 3494154"/>
              <a:gd name="connsiteX46" fmla="*/ 1127927 w 3444577"/>
              <a:gd name="connsiteY46" fmla="*/ 55984 h 3494154"/>
              <a:gd name="connsiteX47" fmla="*/ 978638 w 3444577"/>
              <a:gd name="connsiteY47" fmla="*/ 37323 h 3494154"/>
              <a:gd name="connsiteX48" fmla="*/ 848009 w 3444577"/>
              <a:gd name="connsiteY48" fmla="*/ 18662 h 3494154"/>
              <a:gd name="connsiteX49" fmla="*/ 792025 w 3444577"/>
              <a:gd name="connsiteY49" fmla="*/ 0 h 3494154"/>
              <a:gd name="connsiteX50" fmla="*/ 474784 w 3444577"/>
              <a:gd name="connsiteY50" fmla="*/ 37323 h 3494154"/>
              <a:gd name="connsiteX51" fmla="*/ 269511 w 3444577"/>
              <a:gd name="connsiteY51" fmla="*/ 93306 h 3494154"/>
              <a:gd name="connsiteX52" fmla="*/ 176205 w 3444577"/>
              <a:gd name="connsiteY52" fmla="*/ 186613 h 3494154"/>
              <a:gd name="connsiteX53" fmla="*/ 120221 w 3444577"/>
              <a:gd name="connsiteY53" fmla="*/ 279919 h 3494154"/>
              <a:gd name="connsiteX54" fmla="*/ 82899 w 3444577"/>
              <a:gd name="connsiteY54" fmla="*/ 391886 h 3494154"/>
              <a:gd name="connsiteX55" fmla="*/ 45576 w 3444577"/>
              <a:gd name="connsiteY55" fmla="*/ 541176 h 3494154"/>
              <a:gd name="connsiteX56" fmla="*/ 64238 w 3444577"/>
              <a:gd name="connsiteY56" fmla="*/ 1548882 h 3494154"/>
              <a:gd name="connsiteX57" fmla="*/ 82899 w 3444577"/>
              <a:gd name="connsiteY57" fmla="*/ 1698172 h 3494154"/>
              <a:gd name="connsiteX58" fmla="*/ 45576 w 3444577"/>
              <a:gd name="connsiteY58" fmla="*/ 2071396 h 3494154"/>
              <a:gd name="connsiteX59" fmla="*/ 26915 w 3444577"/>
              <a:gd name="connsiteY59" fmla="*/ 2183364 h 3494154"/>
              <a:gd name="connsiteX60" fmla="*/ 26915 w 3444577"/>
              <a:gd name="connsiteY60" fmla="*/ 2892490 h 3494154"/>
              <a:gd name="connsiteX61" fmla="*/ 45576 w 3444577"/>
              <a:gd name="connsiteY61" fmla="*/ 2985796 h 3494154"/>
              <a:gd name="connsiteX62" fmla="*/ 82899 w 3444577"/>
              <a:gd name="connsiteY62" fmla="*/ 3191070 h 3494154"/>
              <a:gd name="connsiteX63" fmla="*/ 120221 w 3444577"/>
              <a:gd name="connsiteY63" fmla="*/ 3247053 h 3494154"/>
              <a:gd name="connsiteX64" fmla="*/ 157544 w 3444577"/>
              <a:gd name="connsiteY64" fmla="*/ 3377682 h 3494154"/>
              <a:gd name="connsiteX65" fmla="*/ 325495 w 3444577"/>
              <a:gd name="connsiteY65" fmla="*/ 3470988 h 3494154"/>
              <a:gd name="connsiteX66" fmla="*/ 418801 w 3444577"/>
              <a:gd name="connsiteY66" fmla="*/ 3489649 h 3494154"/>
              <a:gd name="connsiteX67" fmla="*/ 866670 w 3444577"/>
              <a:gd name="connsiteY67" fmla="*/ 3433666 h 3494154"/>
              <a:gd name="connsiteX68" fmla="*/ 1034621 w 3444577"/>
              <a:gd name="connsiteY68" fmla="*/ 3396343 h 3494154"/>
              <a:gd name="connsiteX69" fmla="*/ 1109266 w 3444577"/>
              <a:gd name="connsiteY69" fmla="*/ 3340360 h 3494154"/>
              <a:gd name="connsiteX70" fmla="*/ 1202572 w 3444577"/>
              <a:gd name="connsiteY70" fmla="*/ 3321698 h 3494154"/>
              <a:gd name="connsiteX71" fmla="*/ 2154295 w 3444577"/>
              <a:gd name="connsiteY71" fmla="*/ 3340360 h 3494154"/>
              <a:gd name="connsiteX72" fmla="*/ 2228940 w 3444577"/>
              <a:gd name="connsiteY72" fmla="*/ 3359021 h 3494154"/>
              <a:gd name="connsiteX73" fmla="*/ 2359568 w 3444577"/>
              <a:gd name="connsiteY73" fmla="*/ 3396343 h 3494154"/>
              <a:gd name="connsiteX74" fmla="*/ 2527519 w 3444577"/>
              <a:gd name="connsiteY74" fmla="*/ 3433666 h 3494154"/>
              <a:gd name="connsiteX75" fmla="*/ 2583503 w 3444577"/>
              <a:gd name="connsiteY75" fmla="*/ 3452327 h 3494154"/>
              <a:gd name="connsiteX76" fmla="*/ 2639487 w 3444577"/>
              <a:gd name="connsiteY76" fmla="*/ 3489649 h 3494154"/>
              <a:gd name="connsiteX77" fmla="*/ 3012711 w 3444577"/>
              <a:gd name="connsiteY77" fmla="*/ 3470988 h 3494154"/>
              <a:gd name="connsiteX78" fmla="*/ 3199323 w 3444577"/>
              <a:gd name="connsiteY78" fmla="*/ 3433666 h 3494154"/>
              <a:gd name="connsiteX79" fmla="*/ 3367274 w 3444577"/>
              <a:gd name="connsiteY79" fmla="*/ 3415004 h 3494154"/>
              <a:gd name="connsiteX80" fmla="*/ 3404597 w 3444577"/>
              <a:gd name="connsiteY80" fmla="*/ 3377682 h 3494154"/>
              <a:gd name="connsiteX81" fmla="*/ 3311291 w 3444577"/>
              <a:gd name="connsiteY81" fmla="*/ 3303037 h 3494154"/>
              <a:gd name="connsiteX82" fmla="*/ 3199323 w 3444577"/>
              <a:gd name="connsiteY82" fmla="*/ 3265715 h 3494154"/>
              <a:gd name="connsiteX83" fmla="*/ 3143340 w 3444577"/>
              <a:gd name="connsiteY83" fmla="*/ 3247053 h 3494154"/>
              <a:gd name="connsiteX84" fmla="*/ 3087356 w 3444577"/>
              <a:gd name="connsiteY84" fmla="*/ 3228392 h 3494154"/>
              <a:gd name="connsiteX85" fmla="*/ 3031372 w 3444577"/>
              <a:gd name="connsiteY85" fmla="*/ 3247053 h 3494154"/>
              <a:gd name="connsiteX86" fmla="*/ 3087356 w 3444577"/>
              <a:gd name="connsiteY86" fmla="*/ 3265715 h 3494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3444577" h="3494154">
                <a:moveTo>
                  <a:pt x="3143340" y="3209731"/>
                </a:moveTo>
                <a:cubicBezTo>
                  <a:pt x="3012711" y="3203511"/>
                  <a:pt x="2881779" y="3201930"/>
                  <a:pt x="2751454" y="3191070"/>
                </a:cubicBezTo>
                <a:cubicBezTo>
                  <a:pt x="2731851" y="3189436"/>
                  <a:pt x="2715141" y="3172409"/>
                  <a:pt x="2695470" y="3172409"/>
                </a:cubicBezTo>
                <a:cubicBezTo>
                  <a:pt x="2627136" y="3172409"/>
                  <a:pt x="2540409" y="3199135"/>
                  <a:pt x="2471536" y="3209731"/>
                </a:cubicBezTo>
                <a:cubicBezTo>
                  <a:pt x="2373422" y="3224825"/>
                  <a:pt x="2231030" y="3237513"/>
                  <a:pt x="2135633" y="3247053"/>
                </a:cubicBezTo>
                <a:cubicBezTo>
                  <a:pt x="2073429" y="3240833"/>
                  <a:pt x="2010808" y="3237898"/>
                  <a:pt x="1949021" y="3228392"/>
                </a:cubicBezTo>
                <a:cubicBezTo>
                  <a:pt x="1929579" y="3225401"/>
                  <a:pt x="1912600" y="3211790"/>
                  <a:pt x="1893038" y="3209731"/>
                </a:cubicBezTo>
                <a:cubicBezTo>
                  <a:pt x="1793865" y="3199292"/>
                  <a:pt x="1693885" y="3198718"/>
                  <a:pt x="1594458" y="3191070"/>
                </a:cubicBezTo>
                <a:cubicBezTo>
                  <a:pt x="1532128" y="3186275"/>
                  <a:pt x="1470050" y="3178629"/>
                  <a:pt x="1407846" y="3172409"/>
                </a:cubicBezTo>
                <a:cubicBezTo>
                  <a:pt x="1389185" y="3166188"/>
                  <a:pt x="1371533" y="3153747"/>
                  <a:pt x="1351862" y="3153747"/>
                </a:cubicBezTo>
                <a:cubicBezTo>
                  <a:pt x="1249167" y="3153747"/>
                  <a:pt x="1260883" y="3171827"/>
                  <a:pt x="1183911" y="3191070"/>
                </a:cubicBezTo>
                <a:cubicBezTo>
                  <a:pt x="1128274" y="3204979"/>
                  <a:pt x="1071944" y="3215951"/>
                  <a:pt x="1015960" y="3228392"/>
                </a:cubicBezTo>
                <a:cubicBezTo>
                  <a:pt x="319275" y="3178629"/>
                  <a:pt x="1190131" y="3228392"/>
                  <a:pt x="493446" y="3228392"/>
                </a:cubicBezTo>
                <a:cubicBezTo>
                  <a:pt x="387516" y="3228392"/>
                  <a:pt x="281952" y="3215951"/>
                  <a:pt x="176205" y="3209731"/>
                </a:cubicBezTo>
                <a:cubicBezTo>
                  <a:pt x="157544" y="3197290"/>
                  <a:pt x="132108" y="3191428"/>
                  <a:pt x="120221" y="3172409"/>
                </a:cubicBezTo>
                <a:cubicBezTo>
                  <a:pt x="99370" y="3139047"/>
                  <a:pt x="82899" y="3060441"/>
                  <a:pt x="82899" y="3060441"/>
                </a:cubicBezTo>
                <a:cubicBezTo>
                  <a:pt x="64250" y="2873950"/>
                  <a:pt x="50102" y="2846679"/>
                  <a:pt x="82899" y="2649894"/>
                </a:cubicBezTo>
                <a:cubicBezTo>
                  <a:pt x="89367" y="2611088"/>
                  <a:pt x="120221" y="2537927"/>
                  <a:pt x="120221" y="2537927"/>
                </a:cubicBezTo>
                <a:cubicBezTo>
                  <a:pt x="114001" y="2506825"/>
                  <a:pt x="108441" y="2475584"/>
                  <a:pt x="101560" y="2444621"/>
                </a:cubicBezTo>
                <a:cubicBezTo>
                  <a:pt x="95996" y="2419584"/>
                  <a:pt x="82899" y="2395623"/>
                  <a:pt x="82899" y="2369976"/>
                </a:cubicBezTo>
                <a:cubicBezTo>
                  <a:pt x="82899" y="2344329"/>
                  <a:pt x="77103" y="2303054"/>
                  <a:pt x="101560" y="2295331"/>
                </a:cubicBezTo>
                <a:cubicBezTo>
                  <a:pt x="208987" y="2261407"/>
                  <a:pt x="325495" y="2270450"/>
                  <a:pt x="437462" y="2258009"/>
                </a:cubicBezTo>
                <a:cubicBezTo>
                  <a:pt x="443682" y="2239348"/>
                  <a:pt x="446003" y="2218893"/>
                  <a:pt x="456123" y="2202025"/>
                </a:cubicBezTo>
                <a:cubicBezTo>
                  <a:pt x="465175" y="2186938"/>
                  <a:pt x="493446" y="2182296"/>
                  <a:pt x="493446" y="2164702"/>
                </a:cubicBezTo>
                <a:cubicBezTo>
                  <a:pt x="493446" y="2082346"/>
                  <a:pt x="463413" y="1999961"/>
                  <a:pt x="437462" y="1922106"/>
                </a:cubicBezTo>
                <a:cubicBezTo>
                  <a:pt x="484326" y="1734648"/>
                  <a:pt x="458563" y="1821481"/>
                  <a:pt x="512107" y="1660849"/>
                </a:cubicBezTo>
                <a:lnTo>
                  <a:pt x="530768" y="1604866"/>
                </a:lnTo>
                <a:cubicBezTo>
                  <a:pt x="465628" y="1539724"/>
                  <a:pt x="499009" y="1584233"/>
                  <a:pt x="456123" y="1455576"/>
                </a:cubicBezTo>
                <a:lnTo>
                  <a:pt x="437462" y="1399592"/>
                </a:lnTo>
                <a:lnTo>
                  <a:pt x="418801" y="1343609"/>
                </a:lnTo>
                <a:cubicBezTo>
                  <a:pt x="425021" y="1275184"/>
                  <a:pt x="427746" y="1206351"/>
                  <a:pt x="437462" y="1138335"/>
                </a:cubicBezTo>
                <a:cubicBezTo>
                  <a:pt x="440244" y="1118862"/>
                  <a:pt x="450719" y="1101265"/>
                  <a:pt x="456123" y="1082351"/>
                </a:cubicBezTo>
                <a:cubicBezTo>
                  <a:pt x="473982" y="1019843"/>
                  <a:pt x="482540" y="954875"/>
                  <a:pt x="512107" y="895739"/>
                </a:cubicBezTo>
                <a:cubicBezTo>
                  <a:pt x="524548" y="870857"/>
                  <a:pt x="539097" y="846923"/>
                  <a:pt x="549429" y="821094"/>
                </a:cubicBezTo>
                <a:cubicBezTo>
                  <a:pt x="564040" y="784567"/>
                  <a:pt x="558934" y="736945"/>
                  <a:pt x="586752" y="709127"/>
                </a:cubicBezTo>
                <a:lnTo>
                  <a:pt x="661397" y="634482"/>
                </a:lnTo>
                <a:cubicBezTo>
                  <a:pt x="677256" y="618623"/>
                  <a:pt x="684123" y="595527"/>
                  <a:pt x="698719" y="578498"/>
                </a:cubicBezTo>
                <a:cubicBezTo>
                  <a:pt x="721619" y="551781"/>
                  <a:pt x="748482" y="528735"/>
                  <a:pt x="773364" y="503853"/>
                </a:cubicBezTo>
                <a:cubicBezTo>
                  <a:pt x="785805" y="491412"/>
                  <a:pt x="800928" y="481170"/>
                  <a:pt x="810687" y="466531"/>
                </a:cubicBezTo>
                <a:cubicBezTo>
                  <a:pt x="823128" y="447870"/>
                  <a:pt x="832150" y="426406"/>
                  <a:pt x="848009" y="410547"/>
                </a:cubicBezTo>
                <a:cubicBezTo>
                  <a:pt x="863868" y="394688"/>
                  <a:pt x="886480" y="387236"/>
                  <a:pt x="903993" y="373225"/>
                </a:cubicBezTo>
                <a:cubicBezTo>
                  <a:pt x="977183" y="314673"/>
                  <a:pt x="900073" y="349649"/>
                  <a:pt x="997299" y="317241"/>
                </a:cubicBezTo>
                <a:cubicBezTo>
                  <a:pt x="1015960" y="304800"/>
                  <a:pt x="1033222" y="289949"/>
                  <a:pt x="1053282" y="279919"/>
                </a:cubicBezTo>
                <a:cubicBezTo>
                  <a:pt x="1070876" y="271122"/>
                  <a:pt x="1092398" y="271378"/>
                  <a:pt x="1109266" y="261257"/>
                </a:cubicBezTo>
                <a:cubicBezTo>
                  <a:pt x="1124353" y="252205"/>
                  <a:pt x="1134148" y="236376"/>
                  <a:pt x="1146589" y="223935"/>
                </a:cubicBezTo>
                <a:cubicBezTo>
                  <a:pt x="1156659" y="193724"/>
                  <a:pt x="1191417" y="97163"/>
                  <a:pt x="1183911" y="74645"/>
                </a:cubicBezTo>
                <a:cubicBezTo>
                  <a:pt x="1177690" y="55984"/>
                  <a:pt x="1147280" y="59503"/>
                  <a:pt x="1127927" y="55984"/>
                </a:cubicBezTo>
                <a:cubicBezTo>
                  <a:pt x="1078586" y="47013"/>
                  <a:pt x="1028348" y="43951"/>
                  <a:pt x="978638" y="37323"/>
                </a:cubicBezTo>
                <a:lnTo>
                  <a:pt x="848009" y="18662"/>
                </a:lnTo>
                <a:cubicBezTo>
                  <a:pt x="829348" y="12441"/>
                  <a:pt x="811696" y="0"/>
                  <a:pt x="792025" y="0"/>
                </a:cubicBezTo>
                <a:cubicBezTo>
                  <a:pt x="767836" y="0"/>
                  <a:pt x="507594" y="33222"/>
                  <a:pt x="474784" y="37323"/>
                </a:cubicBezTo>
                <a:cubicBezTo>
                  <a:pt x="306412" y="79416"/>
                  <a:pt x="374157" y="58425"/>
                  <a:pt x="269511" y="93306"/>
                </a:cubicBezTo>
                <a:cubicBezTo>
                  <a:pt x="238409" y="124408"/>
                  <a:pt x="190114" y="144885"/>
                  <a:pt x="176205" y="186613"/>
                </a:cubicBezTo>
                <a:cubicBezTo>
                  <a:pt x="151980" y="259287"/>
                  <a:pt x="171453" y="228687"/>
                  <a:pt x="120221" y="279919"/>
                </a:cubicBezTo>
                <a:cubicBezTo>
                  <a:pt x="107780" y="317241"/>
                  <a:pt x="92441" y="353720"/>
                  <a:pt x="82899" y="391886"/>
                </a:cubicBezTo>
                <a:lnTo>
                  <a:pt x="45576" y="541176"/>
                </a:lnTo>
                <a:cubicBezTo>
                  <a:pt x="51797" y="877078"/>
                  <a:pt x="53406" y="1213097"/>
                  <a:pt x="64238" y="1548882"/>
                </a:cubicBezTo>
                <a:cubicBezTo>
                  <a:pt x="65855" y="1599007"/>
                  <a:pt x="82899" y="1648021"/>
                  <a:pt x="82899" y="1698172"/>
                </a:cubicBezTo>
                <a:cubicBezTo>
                  <a:pt x="82899" y="1975605"/>
                  <a:pt x="94058" y="1925958"/>
                  <a:pt x="45576" y="2071396"/>
                </a:cubicBezTo>
                <a:cubicBezTo>
                  <a:pt x="39356" y="2108719"/>
                  <a:pt x="29710" y="2145630"/>
                  <a:pt x="26915" y="2183364"/>
                </a:cubicBezTo>
                <a:cubicBezTo>
                  <a:pt x="3924" y="2493742"/>
                  <a:pt x="0" y="2596427"/>
                  <a:pt x="26915" y="2892490"/>
                </a:cubicBezTo>
                <a:cubicBezTo>
                  <a:pt x="29787" y="2924078"/>
                  <a:pt x="39902" y="2954590"/>
                  <a:pt x="45576" y="2985796"/>
                </a:cubicBezTo>
                <a:cubicBezTo>
                  <a:pt x="48041" y="2999353"/>
                  <a:pt x="74766" y="3169383"/>
                  <a:pt x="82899" y="3191070"/>
                </a:cubicBezTo>
                <a:cubicBezTo>
                  <a:pt x="90774" y="3212070"/>
                  <a:pt x="107780" y="3228392"/>
                  <a:pt x="120221" y="3247053"/>
                </a:cubicBezTo>
                <a:cubicBezTo>
                  <a:pt x="120383" y="3247702"/>
                  <a:pt x="148618" y="3368756"/>
                  <a:pt x="157544" y="3377682"/>
                </a:cubicBezTo>
                <a:cubicBezTo>
                  <a:pt x="203876" y="3424014"/>
                  <a:pt x="262917" y="3455344"/>
                  <a:pt x="325495" y="3470988"/>
                </a:cubicBezTo>
                <a:cubicBezTo>
                  <a:pt x="356266" y="3478681"/>
                  <a:pt x="387699" y="3483429"/>
                  <a:pt x="418801" y="3489649"/>
                </a:cubicBezTo>
                <a:cubicBezTo>
                  <a:pt x="826381" y="3462477"/>
                  <a:pt x="564233" y="3494154"/>
                  <a:pt x="866670" y="3433666"/>
                </a:cubicBezTo>
                <a:cubicBezTo>
                  <a:pt x="1030878" y="3400824"/>
                  <a:pt x="925671" y="3432660"/>
                  <a:pt x="1034621" y="3396343"/>
                </a:cubicBezTo>
                <a:cubicBezTo>
                  <a:pt x="1059503" y="3377682"/>
                  <a:pt x="1080845" y="3352992"/>
                  <a:pt x="1109266" y="3340360"/>
                </a:cubicBezTo>
                <a:cubicBezTo>
                  <a:pt x="1138250" y="3327478"/>
                  <a:pt x="1170854" y="3321698"/>
                  <a:pt x="1202572" y="3321698"/>
                </a:cubicBezTo>
                <a:cubicBezTo>
                  <a:pt x="1519874" y="3321698"/>
                  <a:pt x="1837054" y="3334139"/>
                  <a:pt x="2154295" y="3340360"/>
                </a:cubicBezTo>
                <a:cubicBezTo>
                  <a:pt x="2179177" y="3346580"/>
                  <a:pt x="2204279" y="3351975"/>
                  <a:pt x="2228940" y="3359021"/>
                </a:cubicBezTo>
                <a:cubicBezTo>
                  <a:pt x="2338044" y="3390193"/>
                  <a:pt x="2228303" y="3367173"/>
                  <a:pt x="2359568" y="3396343"/>
                </a:cubicBezTo>
                <a:cubicBezTo>
                  <a:pt x="2446168" y="3415587"/>
                  <a:pt x="2447862" y="3410907"/>
                  <a:pt x="2527519" y="3433666"/>
                </a:cubicBezTo>
                <a:cubicBezTo>
                  <a:pt x="2546433" y="3439070"/>
                  <a:pt x="2565909" y="3443530"/>
                  <a:pt x="2583503" y="3452327"/>
                </a:cubicBezTo>
                <a:cubicBezTo>
                  <a:pt x="2603563" y="3462357"/>
                  <a:pt x="2620826" y="3477208"/>
                  <a:pt x="2639487" y="3489649"/>
                </a:cubicBezTo>
                <a:cubicBezTo>
                  <a:pt x="2763895" y="3483429"/>
                  <a:pt x="2888488" y="3480190"/>
                  <a:pt x="3012711" y="3470988"/>
                </a:cubicBezTo>
                <a:cubicBezTo>
                  <a:pt x="3444577" y="3438998"/>
                  <a:pt x="2975605" y="3470953"/>
                  <a:pt x="3199323" y="3433666"/>
                </a:cubicBezTo>
                <a:cubicBezTo>
                  <a:pt x="3254885" y="3424406"/>
                  <a:pt x="3311290" y="3421225"/>
                  <a:pt x="3367274" y="3415004"/>
                </a:cubicBezTo>
                <a:cubicBezTo>
                  <a:pt x="3379715" y="3402563"/>
                  <a:pt x="3401146" y="3394934"/>
                  <a:pt x="3404597" y="3377682"/>
                </a:cubicBezTo>
                <a:cubicBezTo>
                  <a:pt x="3418914" y="3306099"/>
                  <a:pt x="3351447" y="3315084"/>
                  <a:pt x="3311291" y="3303037"/>
                </a:cubicBezTo>
                <a:cubicBezTo>
                  <a:pt x="3273609" y="3291732"/>
                  <a:pt x="3236646" y="3278156"/>
                  <a:pt x="3199323" y="3265715"/>
                </a:cubicBezTo>
                <a:lnTo>
                  <a:pt x="3143340" y="3247053"/>
                </a:lnTo>
                <a:lnTo>
                  <a:pt x="3087356" y="3228392"/>
                </a:lnTo>
                <a:cubicBezTo>
                  <a:pt x="3068695" y="3234612"/>
                  <a:pt x="3031372" y="3227382"/>
                  <a:pt x="3031372" y="3247053"/>
                </a:cubicBezTo>
                <a:cubicBezTo>
                  <a:pt x="3031372" y="3266724"/>
                  <a:pt x="3087356" y="3265715"/>
                  <a:pt x="3087356" y="3265715"/>
                </a:cubicBez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Freihandform 14"/>
          <p:cNvSpPr/>
          <p:nvPr/>
        </p:nvSpPr>
        <p:spPr>
          <a:xfrm>
            <a:off x="-74645" y="2108718"/>
            <a:ext cx="3806890" cy="1567543"/>
          </a:xfrm>
          <a:custGeom>
            <a:avLst/>
            <a:gdLst>
              <a:gd name="connsiteX0" fmla="*/ 3452327 w 3806890"/>
              <a:gd name="connsiteY0" fmla="*/ 0 h 1567543"/>
              <a:gd name="connsiteX1" fmla="*/ 3415004 w 3806890"/>
              <a:gd name="connsiteY1" fmla="*/ 111968 h 1567543"/>
              <a:gd name="connsiteX2" fmla="*/ 3396343 w 3806890"/>
              <a:gd name="connsiteY2" fmla="*/ 167951 h 1567543"/>
              <a:gd name="connsiteX3" fmla="*/ 3377682 w 3806890"/>
              <a:gd name="connsiteY3" fmla="*/ 223935 h 1567543"/>
              <a:gd name="connsiteX4" fmla="*/ 3284376 w 3806890"/>
              <a:gd name="connsiteY4" fmla="*/ 354564 h 1567543"/>
              <a:gd name="connsiteX5" fmla="*/ 3228392 w 3806890"/>
              <a:gd name="connsiteY5" fmla="*/ 373225 h 1567543"/>
              <a:gd name="connsiteX6" fmla="*/ 3116425 w 3806890"/>
              <a:gd name="connsiteY6" fmla="*/ 429209 h 1567543"/>
              <a:gd name="connsiteX7" fmla="*/ 3004457 w 3806890"/>
              <a:gd name="connsiteY7" fmla="*/ 466531 h 1567543"/>
              <a:gd name="connsiteX8" fmla="*/ 2948474 w 3806890"/>
              <a:gd name="connsiteY8" fmla="*/ 485192 h 1567543"/>
              <a:gd name="connsiteX9" fmla="*/ 2855167 w 3806890"/>
              <a:gd name="connsiteY9" fmla="*/ 503853 h 1567543"/>
              <a:gd name="connsiteX10" fmla="*/ 2631233 w 3806890"/>
              <a:gd name="connsiteY10" fmla="*/ 522515 h 1567543"/>
              <a:gd name="connsiteX11" fmla="*/ 2425959 w 3806890"/>
              <a:gd name="connsiteY11" fmla="*/ 466531 h 1567543"/>
              <a:gd name="connsiteX12" fmla="*/ 2332653 w 3806890"/>
              <a:gd name="connsiteY12" fmla="*/ 447870 h 1567543"/>
              <a:gd name="connsiteX13" fmla="*/ 2276669 w 3806890"/>
              <a:gd name="connsiteY13" fmla="*/ 429209 h 1567543"/>
              <a:gd name="connsiteX14" fmla="*/ 1903445 w 3806890"/>
              <a:gd name="connsiteY14" fmla="*/ 466531 h 1567543"/>
              <a:gd name="connsiteX15" fmla="*/ 1847461 w 3806890"/>
              <a:gd name="connsiteY15" fmla="*/ 485192 h 1567543"/>
              <a:gd name="connsiteX16" fmla="*/ 1586204 w 3806890"/>
              <a:gd name="connsiteY16" fmla="*/ 466531 h 1567543"/>
              <a:gd name="connsiteX17" fmla="*/ 1530221 w 3806890"/>
              <a:gd name="connsiteY17" fmla="*/ 447870 h 1567543"/>
              <a:gd name="connsiteX18" fmla="*/ 1194318 w 3806890"/>
              <a:gd name="connsiteY18" fmla="*/ 466531 h 1567543"/>
              <a:gd name="connsiteX19" fmla="*/ 914400 w 3806890"/>
              <a:gd name="connsiteY19" fmla="*/ 447870 h 1567543"/>
              <a:gd name="connsiteX20" fmla="*/ 858416 w 3806890"/>
              <a:gd name="connsiteY20" fmla="*/ 429209 h 1567543"/>
              <a:gd name="connsiteX21" fmla="*/ 765110 w 3806890"/>
              <a:gd name="connsiteY21" fmla="*/ 410547 h 1567543"/>
              <a:gd name="connsiteX22" fmla="*/ 709127 w 3806890"/>
              <a:gd name="connsiteY22" fmla="*/ 391886 h 1567543"/>
              <a:gd name="connsiteX23" fmla="*/ 522514 w 3806890"/>
              <a:gd name="connsiteY23" fmla="*/ 373225 h 1567543"/>
              <a:gd name="connsiteX24" fmla="*/ 485192 w 3806890"/>
              <a:gd name="connsiteY24" fmla="*/ 335902 h 1567543"/>
              <a:gd name="connsiteX25" fmla="*/ 373225 w 3806890"/>
              <a:gd name="connsiteY25" fmla="*/ 298580 h 1567543"/>
              <a:gd name="connsiteX26" fmla="*/ 335902 w 3806890"/>
              <a:gd name="connsiteY26" fmla="*/ 261258 h 1567543"/>
              <a:gd name="connsiteX27" fmla="*/ 205274 w 3806890"/>
              <a:gd name="connsiteY27" fmla="*/ 242596 h 1567543"/>
              <a:gd name="connsiteX28" fmla="*/ 111967 w 3806890"/>
              <a:gd name="connsiteY28" fmla="*/ 223935 h 1567543"/>
              <a:gd name="connsiteX29" fmla="*/ 55984 w 3806890"/>
              <a:gd name="connsiteY29" fmla="*/ 391886 h 1567543"/>
              <a:gd name="connsiteX30" fmla="*/ 18661 w 3806890"/>
              <a:gd name="connsiteY30" fmla="*/ 503853 h 1567543"/>
              <a:gd name="connsiteX31" fmla="*/ 0 w 3806890"/>
              <a:gd name="connsiteY31" fmla="*/ 709127 h 1567543"/>
              <a:gd name="connsiteX32" fmla="*/ 37323 w 3806890"/>
              <a:gd name="connsiteY32" fmla="*/ 1082351 h 1567543"/>
              <a:gd name="connsiteX33" fmla="*/ 55984 w 3806890"/>
              <a:gd name="connsiteY33" fmla="*/ 1268964 h 1567543"/>
              <a:gd name="connsiteX34" fmla="*/ 111967 w 3806890"/>
              <a:gd name="connsiteY34" fmla="*/ 1455576 h 1567543"/>
              <a:gd name="connsiteX35" fmla="*/ 130629 w 3806890"/>
              <a:gd name="connsiteY35" fmla="*/ 1511560 h 1567543"/>
              <a:gd name="connsiteX36" fmla="*/ 149290 w 3806890"/>
              <a:gd name="connsiteY36" fmla="*/ 1567543 h 1567543"/>
              <a:gd name="connsiteX37" fmla="*/ 298580 w 3806890"/>
              <a:gd name="connsiteY37" fmla="*/ 1530221 h 1567543"/>
              <a:gd name="connsiteX38" fmla="*/ 354563 w 3806890"/>
              <a:gd name="connsiteY38" fmla="*/ 1492898 h 1567543"/>
              <a:gd name="connsiteX39" fmla="*/ 429208 w 3806890"/>
              <a:gd name="connsiteY39" fmla="*/ 1474237 h 1567543"/>
              <a:gd name="connsiteX40" fmla="*/ 597159 w 3806890"/>
              <a:gd name="connsiteY40" fmla="*/ 1436915 h 1567543"/>
              <a:gd name="connsiteX41" fmla="*/ 671804 w 3806890"/>
              <a:gd name="connsiteY41" fmla="*/ 1418253 h 1567543"/>
              <a:gd name="connsiteX42" fmla="*/ 1586204 w 3806890"/>
              <a:gd name="connsiteY42" fmla="*/ 1380931 h 1567543"/>
              <a:gd name="connsiteX43" fmla="*/ 1698172 w 3806890"/>
              <a:gd name="connsiteY43" fmla="*/ 1362270 h 1567543"/>
              <a:gd name="connsiteX44" fmla="*/ 2258008 w 3806890"/>
              <a:gd name="connsiteY44" fmla="*/ 1399592 h 1567543"/>
              <a:gd name="connsiteX45" fmla="*/ 2351314 w 3806890"/>
              <a:gd name="connsiteY45" fmla="*/ 1418253 h 1567543"/>
              <a:gd name="connsiteX46" fmla="*/ 2500604 w 3806890"/>
              <a:gd name="connsiteY46" fmla="*/ 1399592 h 1567543"/>
              <a:gd name="connsiteX47" fmla="*/ 2743200 w 3806890"/>
              <a:gd name="connsiteY47" fmla="*/ 1362270 h 1567543"/>
              <a:gd name="connsiteX48" fmla="*/ 3116425 w 3806890"/>
              <a:gd name="connsiteY48" fmla="*/ 1324947 h 1567543"/>
              <a:gd name="connsiteX49" fmla="*/ 3228392 w 3806890"/>
              <a:gd name="connsiteY49" fmla="*/ 1306286 h 1567543"/>
              <a:gd name="connsiteX50" fmla="*/ 3321698 w 3806890"/>
              <a:gd name="connsiteY50" fmla="*/ 1287625 h 1567543"/>
              <a:gd name="connsiteX51" fmla="*/ 3508310 w 3806890"/>
              <a:gd name="connsiteY51" fmla="*/ 1268964 h 1567543"/>
              <a:gd name="connsiteX52" fmla="*/ 3732245 w 3806890"/>
              <a:gd name="connsiteY52" fmla="*/ 1212980 h 1567543"/>
              <a:gd name="connsiteX53" fmla="*/ 3806890 w 3806890"/>
              <a:gd name="connsiteY53" fmla="*/ 1175658 h 1567543"/>
              <a:gd name="connsiteX54" fmla="*/ 3788229 w 3806890"/>
              <a:gd name="connsiteY54" fmla="*/ 1026368 h 1567543"/>
              <a:gd name="connsiteX55" fmla="*/ 3769567 w 3806890"/>
              <a:gd name="connsiteY55" fmla="*/ 951723 h 1567543"/>
              <a:gd name="connsiteX56" fmla="*/ 3750906 w 3806890"/>
              <a:gd name="connsiteY56" fmla="*/ 802433 h 1567543"/>
              <a:gd name="connsiteX57" fmla="*/ 3732245 w 3806890"/>
              <a:gd name="connsiteY57" fmla="*/ 746449 h 1567543"/>
              <a:gd name="connsiteX58" fmla="*/ 3713584 w 3806890"/>
              <a:gd name="connsiteY58" fmla="*/ 653143 h 1567543"/>
              <a:gd name="connsiteX59" fmla="*/ 3676261 w 3806890"/>
              <a:gd name="connsiteY59" fmla="*/ 466531 h 1567543"/>
              <a:gd name="connsiteX60" fmla="*/ 3638939 w 3806890"/>
              <a:gd name="connsiteY60" fmla="*/ 410547 h 1567543"/>
              <a:gd name="connsiteX61" fmla="*/ 3452327 w 3806890"/>
              <a:gd name="connsiteY61" fmla="*/ 447870 h 1567543"/>
              <a:gd name="connsiteX62" fmla="*/ 3433665 w 3806890"/>
              <a:gd name="connsiteY62" fmla="*/ 485192 h 1567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3806890" h="1567543">
                <a:moveTo>
                  <a:pt x="3452327" y="0"/>
                </a:moveTo>
                <a:lnTo>
                  <a:pt x="3415004" y="111968"/>
                </a:lnTo>
                <a:lnTo>
                  <a:pt x="3396343" y="167951"/>
                </a:lnTo>
                <a:lnTo>
                  <a:pt x="3377682" y="223935"/>
                </a:lnTo>
                <a:cubicBezTo>
                  <a:pt x="3360269" y="276174"/>
                  <a:pt x="3350792" y="332426"/>
                  <a:pt x="3284376" y="354564"/>
                </a:cubicBezTo>
                <a:lnTo>
                  <a:pt x="3228392" y="373225"/>
                </a:lnTo>
                <a:cubicBezTo>
                  <a:pt x="3168440" y="433175"/>
                  <a:pt x="3214687" y="399730"/>
                  <a:pt x="3116425" y="429209"/>
                </a:cubicBezTo>
                <a:cubicBezTo>
                  <a:pt x="3078743" y="440514"/>
                  <a:pt x="3041780" y="454090"/>
                  <a:pt x="3004457" y="466531"/>
                </a:cubicBezTo>
                <a:cubicBezTo>
                  <a:pt x="2985796" y="472751"/>
                  <a:pt x="2967762" y="481334"/>
                  <a:pt x="2948474" y="485192"/>
                </a:cubicBezTo>
                <a:cubicBezTo>
                  <a:pt x="2917372" y="491412"/>
                  <a:pt x="2886668" y="500147"/>
                  <a:pt x="2855167" y="503853"/>
                </a:cubicBezTo>
                <a:cubicBezTo>
                  <a:pt x="2780777" y="512605"/>
                  <a:pt x="2705878" y="516294"/>
                  <a:pt x="2631233" y="522515"/>
                </a:cubicBezTo>
                <a:cubicBezTo>
                  <a:pt x="2499350" y="496137"/>
                  <a:pt x="2568017" y="513883"/>
                  <a:pt x="2425959" y="466531"/>
                </a:cubicBezTo>
                <a:cubicBezTo>
                  <a:pt x="2395869" y="456501"/>
                  <a:pt x="2363424" y="455563"/>
                  <a:pt x="2332653" y="447870"/>
                </a:cubicBezTo>
                <a:cubicBezTo>
                  <a:pt x="2313570" y="443099"/>
                  <a:pt x="2295330" y="435429"/>
                  <a:pt x="2276669" y="429209"/>
                </a:cubicBezTo>
                <a:cubicBezTo>
                  <a:pt x="2170785" y="437354"/>
                  <a:pt x="2016436" y="443933"/>
                  <a:pt x="1903445" y="466531"/>
                </a:cubicBezTo>
                <a:cubicBezTo>
                  <a:pt x="1884156" y="470389"/>
                  <a:pt x="1866122" y="478972"/>
                  <a:pt x="1847461" y="485192"/>
                </a:cubicBezTo>
                <a:cubicBezTo>
                  <a:pt x="1760375" y="478972"/>
                  <a:pt x="1672914" y="476732"/>
                  <a:pt x="1586204" y="466531"/>
                </a:cubicBezTo>
                <a:cubicBezTo>
                  <a:pt x="1566668" y="464233"/>
                  <a:pt x="1549891" y="447870"/>
                  <a:pt x="1530221" y="447870"/>
                </a:cubicBezTo>
                <a:cubicBezTo>
                  <a:pt x="1418081" y="447870"/>
                  <a:pt x="1306286" y="460311"/>
                  <a:pt x="1194318" y="466531"/>
                </a:cubicBezTo>
                <a:cubicBezTo>
                  <a:pt x="1101012" y="460311"/>
                  <a:pt x="1007341" y="458197"/>
                  <a:pt x="914400" y="447870"/>
                </a:cubicBezTo>
                <a:cubicBezTo>
                  <a:pt x="894850" y="445698"/>
                  <a:pt x="877499" y="433980"/>
                  <a:pt x="858416" y="429209"/>
                </a:cubicBezTo>
                <a:cubicBezTo>
                  <a:pt x="827645" y="421516"/>
                  <a:pt x="795881" y="418240"/>
                  <a:pt x="765110" y="410547"/>
                </a:cubicBezTo>
                <a:cubicBezTo>
                  <a:pt x="746027" y="405776"/>
                  <a:pt x="728569" y="394877"/>
                  <a:pt x="709127" y="391886"/>
                </a:cubicBezTo>
                <a:cubicBezTo>
                  <a:pt x="647339" y="382380"/>
                  <a:pt x="584718" y="379445"/>
                  <a:pt x="522514" y="373225"/>
                </a:cubicBezTo>
                <a:cubicBezTo>
                  <a:pt x="510073" y="360784"/>
                  <a:pt x="500929" y="343770"/>
                  <a:pt x="485192" y="335902"/>
                </a:cubicBezTo>
                <a:cubicBezTo>
                  <a:pt x="450004" y="318308"/>
                  <a:pt x="373225" y="298580"/>
                  <a:pt x="373225" y="298580"/>
                </a:cubicBezTo>
                <a:cubicBezTo>
                  <a:pt x="360784" y="286139"/>
                  <a:pt x="352593" y="266822"/>
                  <a:pt x="335902" y="261258"/>
                </a:cubicBezTo>
                <a:cubicBezTo>
                  <a:pt x="294174" y="247349"/>
                  <a:pt x="248660" y="249827"/>
                  <a:pt x="205274" y="242596"/>
                </a:cubicBezTo>
                <a:cubicBezTo>
                  <a:pt x="173987" y="237381"/>
                  <a:pt x="143069" y="230155"/>
                  <a:pt x="111967" y="223935"/>
                </a:cubicBezTo>
                <a:cubicBezTo>
                  <a:pt x="36775" y="299129"/>
                  <a:pt x="94053" y="226920"/>
                  <a:pt x="55984" y="391886"/>
                </a:cubicBezTo>
                <a:cubicBezTo>
                  <a:pt x="47138" y="430220"/>
                  <a:pt x="18661" y="503853"/>
                  <a:pt x="18661" y="503853"/>
                </a:cubicBezTo>
                <a:cubicBezTo>
                  <a:pt x="12441" y="572278"/>
                  <a:pt x="0" y="640420"/>
                  <a:pt x="0" y="709127"/>
                </a:cubicBezTo>
                <a:cubicBezTo>
                  <a:pt x="0" y="819371"/>
                  <a:pt x="24652" y="968317"/>
                  <a:pt x="37323" y="1082351"/>
                </a:cubicBezTo>
                <a:cubicBezTo>
                  <a:pt x="44227" y="1144483"/>
                  <a:pt x="47143" y="1207078"/>
                  <a:pt x="55984" y="1268964"/>
                </a:cubicBezTo>
                <a:cubicBezTo>
                  <a:pt x="63035" y="1318319"/>
                  <a:pt x="98980" y="1416615"/>
                  <a:pt x="111967" y="1455576"/>
                </a:cubicBezTo>
                <a:lnTo>
                  <a:pt x="130629" y="1511560"/>
                </a:lnTo>
                <a:lnTo>
                  <a:pt x="149290" y="1567543"/>
                </a:lnTo>
                <a:cubicBezTo>
                  <a:pt x="199053" y="1555102"/>
                  <a:pt x="255900" y="1558675"/>
                  <a:pt x="298580" y="1530221"/>
                </a:cubicBezTo>
                <a:cubicBezTo>
                  <a:pt x="317241" y="1517780"/>
                  <a:pt x="333949" y="1501733"/>
                  <a:pt x="354563" y="1492898"/>
                </a:cubicBezTo>
                <a:cubicBezTo>
                  <a:pt x="378137" y="1482795"/>
                  <a:pt x="404547" y="1481283"/>
                  <a:pt x="429208" y="1474237"/>
                </a:cubicBezTo>
                <a:cubicBezTo>
                  <a:pt x="598700" y="1425811"/>
                  <a:pt x="316499" y="1493048"/>
                  <a:pt x="597159" y="1436915"/>
                </a:cubicBezTo>
                <a:cubicBezTo>
                  <a:pt x="622308" y="1431885"/>
                  <a:pt x="646253" y="1420475"/>
                  <a:pt x="671804" y="1418253"/>
                </a:cubicBezTo>
                <a:cubicBezTo>
                  <a:pt x="866502" y="1401322"/>
                  <a:pt x="1454455" y="1385323"/>
                  <a:pt x="1586204" y="1380931"/>
                </a:cubicBezTo>
                <a:cubicBezTo>
                  <a:pt x="1623527" y="1374711"/>
                  <a:pt x="1660335" y="1362270"/>
                  <a:pt x="1698172" y="1362270"/>
                </a:cubicBezTo>
                <a:cubicBezTo>
                  <a:pt x="1791866" y="1362270"/>
                  <a:pt x="2142941" y="1390741"/>
                  <a:pt x="2258008" y="1399592"/>
                </a:cubicBezTo>
                <a:cubicBezTo>
                  <a:pt x="2289110" y="1405812"/>
                  <a:pt x="2319596" y="1418253"/>
                  <a:pt x="2351314" y="1418253"/>
                </a:cubicBezTo>
                <a:cubicBezTo>
                  <a:pt x="2401465" y="1418253"/>
                  <a:pt x="2450957" y="1406684"/>
                  <a:pt x="2500604" y="1399592"/>
                </a:cubicBezTo>
                <a:cubicBezTo>
                  <a:pt x="2581598" y="1388022"/>
                  <a:pt x="2662015" y="1372418"/>
                  <a:pt x="2743200" y="1362270"/>
                </a:cubicBezTo>
                <a:cubicBezTo>
                  <a:pt x="3305345" y="1292003"/>
                  <a:pt x="2633602" y="1389324"/>
                  <a:pt x="3116425" y="1324947"/>
                </a:cubicBezTo>
                <a:cubicBezTo>
                  <a:pt x="3153930" y="1319946"/>
                  <a:pt x="3191165" y="1313054"/>
                  <a:pt x="3228392" y="1306286"/>
                </a:cubicBezTo>
                <a:cubicBezTo>
                  <a:pt x="3259598" y="1300612"/>
                  <a:pt x="3290258" y="1291817"/>
                  <a:pt x="3321698" y="1287625"/>
                </a:cubicBezTo>
                <a:cubicBezTo>
                  <a:pt x="3383664" y="1279363"/>
                  <a:pt x="3446106" y="1275184"/>
                  <a:pt x="3508310" y="1268964"/>
                </a:cubicBezTo>
                <a:cubicBezTo>
                  <a:pt x="3598193" y="1179081"/>
                  <a:pt x="3498437" y="1263081"/>
                  <a:pt x="3732245" y="1212980"/>
                </a:cubicBezTo>
                <a:cubicBezTo>
                  <a:pt x="3759446" y="1207151"/>
                  <a:pt x="3782008" y="1188099"/>
                  <a:pt x="3806890" y="1175658"/>
                </a:cubicBezTo>
                <a:cubicBezTo>
                  <a:pt x="3800670" y="1125895"/>
                  <a:pt x="3796474" y="1075836"/>
                  <a:pt x="3788229" y="1026368"/>
                </a:cubicBezTo>
                <a:cubicBezTo>
                  <a:pt x="3784013" y="1001069"/>
                  <a:pt x="3773783" y="977022"/>
                  <a:pt x="3769567" y="951723"/>
                </a:cubicBezTo>
                <a:cubicBezTo>
                  <a:pt x="3761322" y="902255"/>
                  <a:pt x="3759877" y="851775"/>
                  <a:pt x="3750906" y="802433"/>
                </a:cubicBezTo>
                <a:cubicBezTo>
                  <a:pt x="3747387" y="783080"/>
                  <a:pt x="3737016" y="765532"/>
                  <a:pt x="3732245" y="746449"/>
                </a:cubicBezTo>
                <a:cubicBezTo>
                  <a:pt x="3724552" y="715678"/>
                  <a:pt x="3719258" y="684349"/>
                  <a:pt x="3713584" y="653143"/>
                </a:cubicBezTo>
                <a:cubicBezTo>
                  <a:pt x="3708708" y="626325"/>
                  <a:pt x="3691898" y="503017"/>
                  <a:pt x="3676261" y="466531"/>
                </a:cubicBezTo>
                <a:cubicBezTo>
                  <a:pt x="3667426" y="445916"/>
                  <a:pt x="3651380" y="429208"/>
                  <a:pt x="3638939" y="410547"/>
                </a:cubicBezTo>
                <a:cubicBezTo>
                  <a:pt x="3638783" y="410569"/>
                  <a:pt x="3482981" y="424880"/>
                  <a:pt x="3452327" y="447870"/>
                </a:cubicBezTo>
                <a:cubicBezTo>
                  <a:pt x="3441200" y="456215"/>
                  <a:pt x="3439886" y="472751"/>
                  <a:pt x="3433665" y="485192"/>
                </a:cubicBez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Freihandform 15"/>
          <p:cNvSpPr/>
          <p:nvPr/>
        </p:nvSpPr>
        <p:spPr>
          <a:xfrm>
            <a:off x="3308042" y="2140805"/>
            <a:ext cx="312236" cy="565073"/>
          </a:xfrm>
          <a:custGeom>
            <a:avLst/>
            <a:gdLst>
              <a:gd name="connsiteX0" fmla="*/ 106962 w 312236"/>
              <a:gd name="connsiteY0" fmla="*/ 42558 h 565073"/>
              <a:gd name="connsiteX1" fmla="*/ 50978 w 312236"/>
              <a:gd name="connsiteY1" fmla="*/ 154526 h 565073"/>
              <a:gd name="connsiteX2" fmla="*/ 13656 w 312236"/>
              <a:gd name="connsiteY2" fmla="*/ 210509 h 565073"/>
              <a:gd name="connsiteX3" fmla="*/ 50978 w 312236"/>
              <a:gd name="connsiteY3" fmla="*/ 471766 h 565073"/>
              <a:gd name="connsiteX4" fmla="*/ 88301 w 312236"/>
              <a:gd name="connsiteY4" fmla="*/ 509089 h 565073"/>
              <a:gd name="connsiteX5" fmla="*/ 125623 w 312236"/>
              <a:gd name="connsiteY5" fmla="*/ 565073 h 565073"/>
              <a:gd name="connsiteX6" fmla="*/ 125623 w 312236"/>
              <a:gd name="connsiteY6" fmla="*/ 434444 h 565073"/>
              <a:gd name="connsiteX7" fmla="*/ 88301 w 312236"/>
              <a:gd name="connsiteY7" fmla="*/ 322477 h 565073"/>
              <a:gd name="connsiteX8" fmla="*/ 106962 w 312236"/>
              <a:gd name="connsiteY8" fmla="*/ 210509 h 565073"/>
              <a:gd name="connsiteX9" fmla="*/ 88301 w 312236"/>
              <a:gd name="connsiteY9" fmla="*/ 79881 h 565073"/>
              <a:gd name="connsiteX10" fmla="*/ 256252 w 312236"/>
              <a:gd name="connsiteY10" fmla="*/ 98542 h 565073"/>
              <a:gd name="connsiteX11" fmla="*/ 312236 w 312236"/>
              <a:gd name="connsiteY11" fmla="*/ 117203 h 565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2236" h="565073">
                <a:moveTo>
                  <a:pt x="106962" y="42558"/>
                </a:moveTo>
                <a:cubicBezTo>
                  <a:pt x="0" y="203004"/>
                  <a:pt x="128242" y="0"/>
                  <a:pt x="50978" y="154526"/>
                </a:cubicBezTo>
                <a:cubicBezTo>
                  <a:pt x="40948" y="174586"/>
                  <a:pt x="26097" y="191848"/>
                  <a:pt x="13656" y="210509"/>
                </a:cubicBezTo>
                <a:cubicBezTo>
                  <a:pt x="14722" y="219034"/>
                  <a:pt x="40888" y="444860"/>
                  <a:pt x="50978" y="471766"/>
                </a:cubicBezTo>
                <a:cubicBezTo>
                  <a:pt x="57156" y="488240"/>
                  <a:pt x="77310" y="495350"/>
                  <a:pt x="88301" y="509089"/>
                </a:cubicBezTo>
                <a:cubicBezTo>
                  <a:pt x="102312" y="526602"/>
                  <a:pt x="113182" y="546412"/>
                  <a:pt x="125623" y="565073"/>
                </a:cubicBezTo>
                <a:cubicBezTo>
                  <a:pt x="150504" y="490432"/>
                  <a:pt x="151522" y="520774"/>
                  <a:pt x="125623" y="434444"/>
                </a:cubicBezTo>
                <a:cubicBezTo>
                  <a:pt x="114318" y="396762"/>
                  <a:pt x="88301" y="322477"/>
                  <a:pt x="88301" y="322477"/>
                </a:cubicBezTo>
                <a:cubicBezTo>
                  <a:pt x="94521" y="285154"/>
                  <a:pt x="106962" y="248346"/>
                  <a:pt x="106962" y="210509"/>
                </a:cubicBezTo>
                <a:cubicBezTo>
                  <a:pt x="106962" y="166524"/>
                  <a:pt x="53113" y="106272"/>
                  <a:pt x="88301" y="79881"/>
                </a:cubicBezTo>
                <a:cubicBezTo>
                  <a:pt x="133364" y="46084"/>
                  <a:pt x="200268" y="92322"/>
                  <a:pt x="256252" y="98542"/>
                </a:cubicBezTo>
                <a:lnTo>
                  <a:pt x="312236" y="117203"/>
                </a:ln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Freihandform 17"/>
          <p:cNvSpPr/>
          <p:nvPr/>
        </p:nvSpPr>
        <p:spPr>
          <a:xfrm>
            <a:off x="3872443" y="7571594"/>
            <a:ext cx="718218" cy="2393500"/>
          </a:xfrm>
          <a:custGeom>
            <a:avLst/>
            <a:gdLst>
              <a:gd name="connsiteX0" fmla="*/ 718218 w 718218"/>
              <a:gd name="connsiteY0" fmla="*/ 191475 h 2393500"/>
              <a:gd name="connsiteX1" fmla="*/ 606251 w 718218"/>
              <a:gd name="connsiteY1" fmla="*/ 228798 h 2393500"/>
              <a:gd name="connsiteX2" fmla="*/ 494284 w 718218"/>
              <a:gd name="connsiteY2" fmla="*/ 340765 h 2393500"/>
              <a:gd name="connsiteX3" fmla="*/ 438300 w 718218"/>
              <a:gd name="connsiteY3" fmla="*/ 396749 h 2393500"/>
              <a:gd name="connsiteX4" fmla="*/ 363655 w 718218"/>
              <a:gd name="connsiteY4" fmla="*/ 415410 h 2393500"/>
              <a:gd name="connsiteX5" fmla="*/ 363655 w 718218"/>
              <a:gd name="connsiteY5" fmla="*/ 676667 h 2393500"/>
              <a:gd name="connsiteX6" fmla="*/ 326333 w 718218"/>
              <a:gd name="connsiteY6" fmla="*/ 956586 h 2393500"/>
              <a:gd name="connsiteX7" fmla="*/ 363655 w 718218"/>
              <a:gd name="connsiteY7" fmla="*/ 1161859 h 2393500"/>
              <a:gd name="connsiteX8" fmla="*/ 400977 w 718218"/>
              <a:gd name="connsiteY8" fmla="*/ 1217843 h 2393500"/>
              <a:gd name="connsiteX9" fmla="*/ 419639 w 718218"/>
              <a:gd name="connsiteY9" fmla="*/ 1273826 h 2393500"/>
              <a:gd name="connsiteX10" fmla="*/ 475622 w 718218"/>
              <a:gd name="connsiteY10" fmla="*/ 1404455 h 2393500"/>
              <a:gd name="connsiteX11" fmla="*/ 456961 w 718218"/>
              <a:gd name="connsiteY11" fmla="*/ 1815002 h 2393500"/>
              <a:gd name="connsiteX12" fmla="*/ 419639 w 718218"/>
              <a:gd name="connsiteY12" fmla="*/ 1926969 h 2393500"/>
              <a:gd name="connsiteX13" fmla="*/ 400977 w 718218"/>
              <a:gd name="connsiteY13" fmla="*/ 2132243 h 2393500"/>
              <a:gd name="connsiteX14" fmla="*/ 382316 w 718218"/>
              <a:gd name="connsiteY14" fmla="*/ 2206888 h 2393500"/>
              <a:gd name="connsiteX15" fmla="*/ 400977 w 718218"/>
              <a:gd name="connsiteY15" fmla="*/ 2300194 h 2393500"/>
              <a:gd name="connsiteX16" fmla="*/ 382316 w 718218"/>
              <a:gd name="connsiteY16" fmla="*/ 2356177 h 2393500"/>
              <a:gd name="connsiteX17" fmla="*/ 270349 w 718218"/>
              <a:gd name="connsiteY17" fmla="*/ 2393500 h 2393500"/>
              <a:gd name="connsiteX18" fmla="*/ 195704 w 718218"/>
              <a:gd name="connsiteY18" fmla="*/ 2374839 h 2393500"/>
              <a:gd name="connsiteX19" fmla="*/ 83737 w 718218"/>
              <a:gd name="connsiteY19" fmla="*/ 2337516 h 2393500"/>
              <a:gd name="connsiteX20" fmla="*/ 27753 w 718218"/>
              <a:gd name="connsiteY20" fmla="*/ 2113582 h 2393500"/>
              <a:gd name="connsiteX21" fmla="*/ 9092 w 718218"/>
              <a:gd name="connsiteY21" fmla="*/ 2020275 h 2393500"/>
              <a:gd name="connsiteX22" fmla="*/ 27753 w 718218"/>
              <a:gd name="connsiteY22" fmla="*/ 1889647 h 2393500"/>
              <a:gd name="connsiteX23" fmla="*/ 65075 w 718218"/>
              <a:gd name="connsiteY23" fmla="*/ 1628390 h 2393500"/>
              <a:gd name="connsiteX24" fmla="*/ 102398 w 718218"/>
              <a:gd name="connsiteY24" fmla="*/ 1161859 h 2393500"/>
              <a:gd name="connsiteX25" fmla="*/ 83737 w 718218"/>
              <a:gd name="connsiteY25" fmla="*/ 956586 h 2393500"/>
              <a:gd name="connsiteX26" fmla="*/ 65075 w 718218"/>
              <a:gd name="connsiteY26" fmla="*/ 900602 h 2393500"/>
              <a:gd name="connsiteX27" fmla="*/ 46414 w 718218"/>
              <a:gd name="connsiteY27" fmla="*/ 676667 h 2393500"/>
              <a:gd name="connsiteX28" fmla="*/ 65075 w 718218"/>
              <a:gd name="connsiteY28" fmla="*/ 508716 h 2393500"/>
              <a:gd name="connsiteX29" fmla="*/ 83737 w 718218"/>
              <a:gd name="connsiteY29" fmla="*/ 434071 h 2393500"/>
              <a:gd name="connsiteX30" fmla="*/ 102398 w 718218"/>
              <a:gd name="connsiteY30" fmla="*/ 322104 h 2393500"/>
              <a:gd name="connsiteX31" fmla="*/ 121059 w 718218"/>
              <a:gd name="connsiteY31" fmla="*/ 42186 h 2393500"/>
              <a:gd name="connsiteX32" fmla="*/ 270349 w 718218"/>
              <a:gd name="connsiteY32" fmla="*/ 60847 h 2393500"/>
              <a:gd name="connsiteX33" fmla="*/ 382316 w 718218"/>
              <a:gd name="connsiteY33" fmla="*/ 98169 h 2393500"/>
              <a:gd name="connsiteX34" fmla="*/ 587590 w 718218"/>
              <a:gd name="connsiteY34" fmla="*/ 172814 h 2393500"/>
              <a:gd name="connsiteX35" fmla="*/ 662235 w 718218"/>
              <a:gd name="connsiteY35" fmla="*/ 210137 h 2393500"/>
              <a:gd name="connsiteX36" fmla="*/ 643573 w 718218"/>
              <a:gd name="connsiteY36" fmla="*/ 135492 h 239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718218" h="2393500">
                <a:moveTo>
                  <a:pt x="718218" y="191475"/>
                </a:moveTo>
                <a:cubicBezTo>
                  <a:pt x="680896" y="203916"/>
                  <a:pt x="628074" y="196064"/>
                  <a:pt x="606251" y="228798"/>
                </a:cubicBezTo>
                <a:cubicBezTo>
                  <a:pt x="540548" y="327352"/>
                  <a:pt x="602302" y="248178"/>
                  <a:pt x="494284" y="340765"/>
                </a:cubicBezTo>
                <a:cubicBezTo>
                  <a:pt x="474246" y="357940"/>
                  <a:pt x="461214" y="383655"/>
                  <a:pt x="438300" y="396749"/>
                </a:cubicBezTo>
                <a:cubicBezTo>
                  <a:pt x="416032" y="409474"/>
                  <a:pt x="388537" y="409190"/>
                  <a:pt x="363655" y="415410"/>
                </a:cubicBezTo>
                <a:cubicBezTo>
                  <a:pt x="317415" y="554133"/>
                  <a:pt x="363655" y="390477"/>
                  <a:pt x="363655" y="676667"/>
                </a:cubicBezTo>
                <a:cubicBezTo>
                  <a:pt x="363655" y="859320"/>
                  <a:pt x="363351" y="845531"/>
                  <a:pt x="326333" y="956586"/>
                </a:cubicBezTo>
                <a:cubicBezTo>
                  <a:pt x="332766" y="1008048"/>
                  <a:pt x="334889" y="1104325"/>
                  <a:pt x="363655" y="1161859"/>
                </a:cubicBezTo>
                <a:cubicBezTo>
                  <a:pt x="373685" y="1181919"/>
                  <a:pt x="390947" y="1197783"/>
                  <a:pt x="400977" y="1217843"/>
                </a:cubicBezTo>
                <a:cubicBezTo>
                  <a:pt x="409774" y="1235437"/>
                  <a:pt x="411890" y="1255746"/>
                  <a:pt x="419639" y="1273826"/>
                </a:cubicBezTo>
                <a:cubicBezTo>
                  <a:pt x="488811" y="1435226"/>
                  <a:pt x="431863" y="1273175"/>
                  <a:pt x="475622" y="1404455"/>
                </a:cubicBezTo>
                <a:cubicBezTo>
                  <a:pt x="469402" y="1541304"/>
                  <a:pt x="471555" y="1678791"/>
                  <a:pt x="456961" y="1815002"/>
                </a:cubicBezTo>
                <a:cubicBezTo>
                  <a:pt x="452770" y="1854119"/>
                  <a:pt x="419639" y="1926969"/>
                  <a:pt x="419639" y="1926969"/>
                </a:cubicBezTo>
                <a:cubicBezTo>
                  <a:pt x="413418" y="1995394"/>
                  <a:pt x="410058" y="2064139"/>
                  <a:pt x="400977" y="2132243"/>
                </a:cubicBezTo>
                <a:cubicBezTo>
                  <a:pt x="397587" y="2157665"/>
                  <a:pt x="382316" y="2181241"/>
                  <a:pt x="382316" y="2206888"/>
                </a:cubicBezTo>
                <a:cubicBezTo>
                  <a:pt x="382316" y="2238606"/>
                  <a:pt x="394757" y="2269092"/>
                  <a:pt x="400977" y="2300194"/>
                </a:cubicBezTo>
                <a:cubicBezTo>
                  <a:pt x="394757" y="2318855"/>
                  <a:pt x="398322" y="2344744"/>
                  <a:pt x="382316" y="2356177"/>
                </a:cubicBezTo>
                <a:cubicBezTo>
                  <a:pt x="350303" y="2379044"/>
                  <a:pt x="270349" y="2393500"/>
                  <a:pt x="270349" y="2393500"/>
                </a:cubicBezTo>
                <a:cubicBezTo>
                  <a:pt x="245467" y="2387280"/>
                  <a:pt x="220270" y="2382209"/>
                  <a:pt x="195704" y="2374839"/>
                </a:cubicBezTo>
                <a:cubicBezTo>
                  <a:pt x="158022" y="2363534"/>
                  <a:pt x="83737" y="2337516"/>
                  <a:pt x="83737" y="2337516"/>
                </a:cubicBezTo>
                <a:cubicBezTo>
                  <a:pt x="0" y="2253781"/>
                  <a:pt x="56015" y="2325551"/>
                  <a:pt x="27753" y="2113582"/>
                </a:cubicBezTo>
                <a:cubicBezTo>
                  <a:pt x="23561" y="2082142"/>
                  <a:pt x="15312" y="2051377"/>
                  <a:pt x="9092" y="2020275"/>
                </a:cubicBezTo>
                <a:cubicBezTo>
                  <a:pt x="15312" y="1976732"/>
                  <a:pt x="21065" y="1933120"/>
                  <a:pt x="27753" y="1889647"/>
                </a:cubicBezTo>
                <a:cubicBezTo>
                  <a:pt x="50333" y="1742874"/>
                  <a:pt x="47454" y="1795790"/>
                  <a:pt x="65075" y="1628390"/>
                </a:cubicBezTo>
                <a:cubicBezTo>
                  <a:pt x="82788" y="1460115"/>
                  <a:pt x="90092" y="1334145"/>
                  <a:pt x="102398" y="1161859"/>
                </a:cubicBezTo>
                <a:cubicBezTo>
                  <a:pt x="96178" y="1093435"/>
                  <a:pt x="93454" y="1024602"/>
                  <a:pt x="83737" y="956586"/>
                </a:cubicBezTo>
                <a:cubicBezTo>
                  <a:pt x="80955" y="937113"/>
                  <a:pt x="67675" y="920100"/>
                  <a:pt x="65075" y="900602"/>
                </a:cubicBezTo>
                <a:cubicBezTo>
                  <a:pt x="55175" y="826355"/>
                  <a:pt x="52634" y="751312"/>
                  <a:pt x="46414" y="676667"/>
                </a:cubicBezTo>
                <a:cubicBezTo>
                  <a:pt x="52634" y="620683"/>
                  <a:pt x="56510" y="564389"/>
                  <a:pt x="65075" y="508716"/>
                </a:cubicBezTo>
                <a:cubicBezTo>
                  <a:pt x="68975" y="483367"/>
                  <a:pt x="78707" y="459220"/>
                  <a:pt x="83737" y="434071"/>
                </a:cubicBezTo>
                <a:cubicBezTo>
                  <a:pt x="91158" y="396969"/>
                  <a:pt x="96178" y="359426"/>
                  <a:pt x="102398" y="322104"/>
                </a:cubicBezTo>
                <a:cubicBezTo>
                  <a:pt x="108618" y="228798"/>
                  <a:pt x="70491" y="120847"/>
                  <a:pt x="121059" y="42186"/>
                </a:cubicBezTo>
                <a:cubicBezTo>
                  <a:pt x="148178" y="0"/>
                  <a:pt x="221312" y="50339"/>
                  <a:pt x="270349" y="60847"/>
                </a:cubicBezTo>
                <a:cubicBezTo>
                  <a:pt x="308817" y="69090"/>
                  <a:pt x="344994" y="85728"/>
                  <a:pt x="382316" y="98169"/>
                </a:cubicBezTo>
                <a:cubicBezTo>
                  <a:pt x="465059" y="125750"/>
                  <a:pt x="509698" y="138195"/>
                  <a:pt x="587590" y="172814"/>
                </a:cubicBezTo>
                <a:cubicBezTo>
                  <a:pt x="613011" y="184112"/>
                  <a:pt x="637353" y="197696"/>
                  <a:pt x="662235" y="210137"/>
                </a:cubicBezTo>
                <a:cubicBezTo>
                  <a:pt x="641606" y="148252"/>
                  <a:pt x="643573" y="173824"/>
                  <a:pt x="643573" y="135492"/>
                </a:cubicBez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Freihandform 18"/>
          <p:cNvSpPr/>
          <p:nvPr/>
        </p:nvSpPr>
        <p:spPr>
          <a:xfrm>
            <a:off x="79025" y="3371924"/>
            <a:ext cx="1115293" cy="989334"/>
          </a:xfrm>
          <a:custGeom>
            <a:avLst/>
            <a:gdLst>
              <a:gd name="connsiteX0" fmla="*/ 1115293 w 1115293"/>
              <a:gd name="connsiteY0" fmla="*/ 360321 h 989334"/>
              <a:gd name="connsiteX1" fmla="*/ 1059310 w 1115293"/>
              <a:gd name="connsiteY1" fmla="*/ 528272 h 989334"/>
              <a:gd name="connsiteX2" fmla="*/ 1021987 w 1115293"/>
              <a:gd name="connsiteY2" fmla="*/ 565594 h 989334"/>
              <a:gd name="connsiteX3" fmla="*/ 928681 w 1115293"/>
              <a:gd name="connsiteY3" fmla="*/ 714884 h 989334"/>
              <a:gd name="connsiteX4" fmla="*/ 947342 w 1115293"/>
              <a:gd name="connsiteY4" fmla="*/ 826852 h 989334"/>
              <a:gd name="connsiteX5" fmla="*/ 891359 w 1115293"/>
              <a:gd name="connsiteY5" fmla="*/ 845513 h 989334"/>
              <a:gd name="connsiteX6" fmla="*/ 704746 w 1115293"/>
              <a:gd name="connsiteY6" fmla="*/ 864174 h 989334"/>
              <a:gd name="connsiteX7" fmla="*/ 592779 w 1115293"/>
              <a:gd name="connsiteY7" fmla="*/ 920158 h 989334"/>
              <a:gd name="connsiteX8" fmla="*/ 462151 w 1115293"/>
              <a:gd name="connsiteY8" fmla="*/ 976141 h 989334"/>
              <a:gd name="connsiteX9" fmla="*/ 387506 w 1115293"/>
              <a:gd name="connsiteY9" fmla="*/ 957480 h 989334"/>
              <a:gd name="connsiteX10" fmla="*/ 182232 w 1115293"/>
              <a:gd name="connsiteY10" fmla="*/ 938819 h 989334"/>
              <a:gd name="connsiteX11" fmla="*/ 144910 w 1115293"/>
              <a:gd name="connsiteY11" fmla="*/ 901496 h 989334"/>
              <a:gd name="connsiteX12" fmla="*/ 32942 w 1115293"/>
              <a:gd name="connsiteY12" fmla="*/ 808190 h 989334"/>
              <a:gd name="connsiteX13" fmla="*/ 70265 w 1115293"/>
              <a:gd name="connsiteY13" fmla="*/ 677562 h 989334"/>
              <a:gd name="connsiteX14" fmla="*/ 107587 w 1115293"/>
              <a:gd name="connsiteY14" fmla="*/ 565594 h 989334"/>
              <a:gd name="connsiteX15" fmla="*/ 126248 w 1115293"/>
              <a:gd name="connsiteY15" fmla="*/ 509611 h 989334"/>
              <a:gd name="connsiteX16" fmla="*/ 107587 w 1115293"/>
              <a:gd name="connsiteY16" fmla="*/ 267015 h 989334"/>
              <a:gd name="connsiteX17" fmla="*/ 144910 w 1115293"/>
              <a:gd name="connsiteY17" fmla="*/ 229692 h 989334"/>
              <a:gd name="connsiteX18" fmla="*/ 182232 w 1115293"/>
              <a:gd name="connsiteY18" fmla="*/ 173709 h 989334"/>
              <a:gd name="connsiteX19" fmla="*/ 238216 w 1115293"/>
              <a:gd name="connsiteY19" fmla="*/ 155047 h 989334"/>
              <a:gd name="connsiteX20" fmla="*/ 368844 w 1115293"/>
              <a:gd name="connsiteY20" fmla="*/ 99064 h 989334"/>
              <a:gd name="connsiteX21" fmla="*/ 424828 w 1115293"/>
              <a:gd name="connsiteY21" fmla="*/ 61741 h 989334"/>
              <a:gd name="connsiteX22" fmla="*/ 499473 w 1115293"/>
              <a:gd name="connsiteY22" fmla="*/ 43080 h 989334"/>
              <a:gd name="connsiteX23" fmla="*/ 760730 w 1115293"/>
              <a:gd name="connsiteY23" fmla="*/ 5758 h 989334"/>
              <a:gd name="connsiteX24" fmla="*/ 835375 w 1115293"/>
              <a:gd name="connsiteY24" fmla="*/ 24419 h 989334"/>
              <a:gd name="connsiteX25" fmla="*/ 928681 w 1115293"/>
              <a:gd name="connsiteY25" fmla="*/ 43080 h 989334"/>
              <a:gd name="connsiteX26" fmla="*/ 1003326 w 1115293"/>
              <a:gd name="connsiteY26" fmla="*/ 136386 h 989334"/>
              <a:gd name="connsiteX27" fmla="*/ 1040648 w 1115293"/>
              <a:gd name="connsiteY27" fmla="*/ 173709 h 989334"/>
              <a:gd name="connsiteX28" fmla="*/ 1077971 w 1115293"/>
              <a:gd name="connsiteY28" fmla="*/ 304337 h 989334"/>
              <a:gd name="connsiteX29" fmla="*/ 1096632 w 1115293"/>
              <a:gd name="connsiteY29" fmla="*/ 360321 h 989334"/>
              <a:gd name="connsiteX30" fmla="*/ 1059310 w 1115293"/>
              <a:gd name="connsiteY30" fmla="*/ 322998 h 98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115293" h="989334">
                <a:moveTo>
                  <a:pt x="1115293" y="360321"/>
                </a:moveTo>
                <a:lnTo>
                  <a:pt x="1059310" y="528272"/>
                </a:lnTo>
                <a:cubicBezTo>
                  <a:pt x="1053746" y="544963"/>
                  <a:pt x="1034428" y="553153"/>
                  <a:pt x="1021987" y="565594"/>
                </a:cubicBezTo>
                <a:cubicBezTo>
                  <a:pt x="977573" y="698839"/>
                  <a:pt x="1017399" y="655740"/>
                  <a:pt x="928681" y="714884"/>
                </a:cubicBezTo>
                <a:cubicBezTo>
                  <a:pt x="934901" y="752207"/>
                  <a:pt x="957737" y="790470"/>
                  <a:pt x="947342" y="826852"/>
                </a:cubicBezTo>
                <a:cubicBezTo>
                  <a:pt x="941938" y="845766"/>
                  <a:pt x="910801" y="842522"/>
                  <a:pt x="891359" y="845513"/>
                </a:cubicBezTo>
                <a:cubicBezTo>
                  <a:pt x="829571" y="855019"/>
                  <a:pt x="766950" y="857954"/>
                  <a:pt x="704746" y="864174"/>
                </a:cubicBezTo>
                <a:cubicBezTo>
                  <a:pt x="597164" y="935895"/>
                  <a:pt x="700941" y="873803"/>
                  <a:pt x="592779" y="920158"/>
                </a:cubicBezTo>
                <a:cubicBezTo>
                  <a:pt x="431369" y="989334"/>
                  <a:pt x="593436" y="932379"/>
                  <a:pt x="462151" y="976141"/>
                </a:cubicBezTo>
                <a:cubicBezTo>
                  <a:pt x="437269" y="969921"/>
                  <a:pt x="412928" y="960870"/>
                  <a:pt x="387506" y="957480"/>
                </a:cubicBezTo>
                <a:cubicBezTo>
                  <a:pt x="319402" y="948400"/>
                  <a:pt x="249179" y="954268"/>
                  <a:pt x="182232" y="938819"/>
                </a:cubicBezTo>
                <a:cubicBezTo>
                  <a:pt x="165089" y="934863"/>
                  <a:pt x="158426" y="912759"/>
                  <a:pt x="144910" y="901496"/>
                </a:cubicBezTo>
                <a:cubicBezTo>
                  <a:pt x="11823" y="790590"/>
                  <a:pt x="117355" y="892603"/>
                  <a:pt x="32942" y="808190"/>
                </a:cubicBezTo>
                <a:cubicBezTo>
                  <a:pt x="95634" y="620124"/>
                  <a:pt x="0" y="911783"/>
                  <a:pt x="70265" y="677562"/>
                </a:cubicBezTo>
                <a:cubicBezTo>
                  <a:pt x="81570" y="639880"/>
                  <a:pt x="95146" y="602917"/>
                  <a:pt x="107587" y="565594"/>
                </a:cubicBezTo>
                <a:lnTo>
                  <a:pt x="126248" y="509611"/>
                </a:lnTo>
                <a:cubicBezTo>
                  <a:pt x="120028" y="428746"/>
                  <a:pt x="102192" y="347940"/>
                  <a:pt x="107587" y="267015"/>
                </a:cubicBezTo>
                <a:cubicBezTo>
                  <a:pt x="108757" y="249460"/>
                  <a:pt x="133919" y="243431"/>
                  <a:pt x="144910" y="229692"/>
                </a:cubicBezTo>
                <a:cubicBezTo>
                  <a:pt x="158921" y="212179"/>
                  <a:pt x="164719" y="187720"/>
                  <a:pt x="182232" y="173709"/>
                </a:cubicBezTo>
                <a:cubicBezTo>
                  <a:pt x="197592" y="161421"/>
                  <a:pt x="220136" y="162796"/>
                  <a:pt x="238216" y="155047"/>
                </a:cubicBezTo>
                <a:cubicBezTo>
                  <a:pt x="399626" y="85871"/>
                  <a:pt x="237559" y="142826"/>
                  <a:pt x="368844" y="99064"/>
                </a:cubicBezTo>
                <a:cubicBezTo>
                  <a:pt x="387505" y="86623"/>
                  <a:pt x="404213" y="70576"/>
                  <a:pt x="424828" y="61741"/>
                </a:cubicBezTo>
                <a:cubicBezTo>
                  <a:pt x="448402" y="51638"/>
                  <a:pt x="474812" y="50126"/>
                  <a:pt x="499473" y="43080"/>
                </a:cubicBezTo>
                <a:cubicBezTo>
                  <a:pt x="650255" y="0"/>
                  <a:pt x="432418" y="35604"/>
                  <a:pt x="760730" y="5758"/>
                </a:cubicBezTo>
                <a:cubicBezTo>
                  <a:pt x="785612" y="11978"/>
                  <a:pt x="810338" y="18855"/>
                  <a:pt x="835375" y="24419"/>
                </a:cubicBezTo>
                <a:cubicBezTo>
                  <a:pt x="866338" y="31300"/>
                  <a:pt x="899528" y="30586"/>
                  <a:pt x="928681" y="43080"/>
                </a:cubicBezTo>
                <a:cubicBezTo>
                  <a:pt x="956108" y="54834"/>
                  <a:pt x="989075" y="118572"/>
                  <a:pt x="1003326" y="136386"/>
                </a:cubicBezTo>
                <a:cubicBezTo>
                  <a:pt x="1014317" y="150125"/>
                  <a:pt x="1028207" y="161268"/>
                  <a:pt x="1040648" y="173709"/>
                </a:cubicBezTo>
                <a:cubicBezTo>
                  <a:pt x="1085384" y="307911"/>
                  <a:pt x="1031118" y="140347"/>
                  <a:pt x="1077971" y="304337"/>
                </a:cubicBezTo>
                <a:cubicBezTo>
                  <a:pt x="1083375" y="323251"/>
                  <a:pt x="1110541" y="346412"/>
                  <a:pt x="1096632" y="360321"/>
                </a:cubicBezTo>
                <a:lnTo>
                  <a:pt x="1059310" y="322998"/>
                </a:ln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-27384" y="3381598"/>
            <a:ext cx="13292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latin typeface="Bradley Hand ITC" pitchFamily="66" charset="0"/>
              </a:rPr>
              <a:t>… und wenn </a:t>
            </a:r>
          </a:p>
          <a:p>
            <a:r>
              <a:rPr lang="de-DE" sz="1600" b="1" dirty="0" smtClean="0">
                <a:latin typeface="Bradley Hand ITC" pitchFamily="66" charset="0"/>
              </a:rPr>
              <a:t>   wir dieses </a:t>
            </a:r>
          </a:p>
          <a:p>
            <a:r>
              <a:rPr lang="de-DE" sz="1600" b="1" dirty="0" smtClean="0">
                <a:latin typeface="Bradley Hand ITC" pitchFamily="66" charset="0"/>
              </a:rPr>
              <a:t>       Syrien</a:t>
            </a:r>
            <a:endParaRPr lang="de-DE" sz="1600" b="1" dirty="0">
              <a:latin typeface="Bradley Hand ITC" pitchFamily="66" charset="0"/>
            </a:endParaRPr>
          </a:p>
        </p:txBody>
      </p:sp>
      <p:sp>
        <p:nvSpPr>
          <p:cNvPr id="21" name="Freihandform 20"/>
          <p:cNvSpPr/>
          <p:nvPr/>
        </p:nvSpPr>
        <p:spPr>
          <a:xfrm>
            <a:off x="2425959" y="3568757"/>
            <a:ext cx="1119674" cy="947259"/>
          </a:xfrm>
          <a:custGeom>
            <a:avLst/>
            <a:gdLst>
              <a:gd name="connsiteX0" fmla="*/ 317241 w 1119674"/>
              <a:gd name="connsiteY0" fmla="*/ 928598 h 947259"/>
              <a:gd name="connsiteX1" fmla="*/ 242596 w 1119674"/>
              <a:gd name="connsiteY1" fmla="*/ 835292 h 947259"/>
              <a:gd name="connsiteX2" fmla="*/ 167951 w 1119674"/>
              <a:gd name="connsiteY2" fmla="*/ 723325 h 947259"/>
              <a:gd name="connsiteX3" fmla="*/ 74645 w 1119674"/>
              <a:gd name="connsiteY3" fmla="*/ 611357 h 947259"/>
              <a:gd name="connsiteX4" fmla="*/ 37323 w 1119674"/>
              <a:gd name="connsiteY4" fmla="*/ 555374 h 947259"/>
              <a:gd name="connsiteX5" fmla="*/ 0 w 1119674"/>
              <a:gd name="connsiteY5" fmla="*/ 424745 h 947259"/>
              <a:gd name="connsiteX6" fmla="*/ 18661 w 1119674"/>
              <a:gd name="connsiteY6" fmla="*/ 88843 h 947259"/>
              <a:gd name="connsiteX7" fmla="*/ 55984 w 1119674"/>
              <a:gd name="connsiteY7" fmla="*/ 51521 h 947259"/>
              <a:gd name="connsiteX8" fmla="*/ 167951 w 1119674"/>
              <a:gd name="connsiteY8" fmla="*/ 14198 h 947259"/>
              <a:gd name="connsiteX9" fmla="*/ 1045029 w 1119674"/>
              <a:gd name="connsiteY9" fmla="*/ 51521 h 947259"/>
              <a:gd name="connsiteX10" fmla="*/ 1119674 w 1119674"/>
              <a:gd name="connsiteY10" fmla="*/ 70182 h 947259"/>
              <a:gd name="connsiteX11" fmla="*/ 1026368 w 1119674"/>
              <a:gd name="connsiteY11" fmla="*/ 200810 h 947259"/>
              <a:gd name="connsiteX12" fmla="*/ 989045 w 1119674"/>
              <a:gd name="connsiteY12" fmla="*/ 238133 h 947259"/>
              <a:gd name="connsiteX13" fmla="*/ 839755 w 1119674"/>
              <a:gd name="connsiteY13" fmla="*/ 350100 h 947259"/>
              <a:gd name="connsiteX14" fmla="*/ 802433 w 1119674"/>
              <a:gd name="connsiteY14" fmla="*/ 406084 h 947259"/>
              <a:gd name="connsiteX15" fmla="*/ 727788 w 1119674"/>
              <a:gd name="connsiteY15" fmla="*/ 480729 h 947259"/>
              <a:gd name="connsiteX16" fmla="*/ 709127 w 1119674"/>
              <a:gd name="connsiteY16" fmla="*/ 574035 h 947259"/>
              <a:gd name="connsiteX17" fmla="*/ 690465 w 1119674"/>
              <a:gd name="connsiteY17" fmla="*/ 630019 h 947259"/>
              <a:gd name="connsiteX18" fmla="*/ 671804 w 1119674"/>
              <a:gd name="connsiteY18" fmla="*/ 872614 h 947259"/>
              <a:gd name="connsiteX19" fmla="*/ 503853 w 1119674"/>
              <a:gd name="connsiteY19" fmla="*/ 928598 h 947259"/>
              <a:gd name="connsiteX20" fmla="*/ 447870 w 1119674"/>
              <a:gd name="connsiteY20" fmla="*/ 947259 h 947259"/>
              <a:gd name="connsiteX21" fmla="*/ 335902 w 1119674"/>
              <a:gd name="connsiteY21" fmla="*/ 928598 h 947259"/>
              <a:gd name="connsiteX22" fmla="*/ 279919 w 1119674"/>
              <a:gd name="connsiteY22" fmla="*/ 872614 h 947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19674" h="947259">
                <a:moveTo>
                  <a:pt x="317241" y="928598"/>
                </a:moveTo>
                <a:cubicBezTo>
                  <a:pt x="275217" y="802525"/>
                  <a:pt x="333498" y="939179"/>
                  <a:pt x="242596" y="835292"/>
                </a:cubicBezTo>
                <a:cubicBezTo>
                  <a:pt x="213058" y="801535"/>
                  <a:pt x="199669" y="755043"/>
                  <a:pt x="167951" y="723325"/>
                </a:cubicBezTo>
                <a:cubicBezTo>
                  <a:pt x="114911" y="670283"/>
                  <a:pt x="130094" y="688986"/>
                  <a:pt x="74645" y="611357"/>
                </a:cubicBezTo>
                <a:cubicBezTo>
                  <a:pt x="61609" y="593107"/>
                  <a:pt x="47353" y="575434"/>
                  <a:pt x="37323" y="555374"/>
                </a:cubicBezTo>
                <a:cubicBezTo>
                  <a:pt x="23935" y="528598"/>
                  <a:pt x="5981" y="448667"/>
                  <a:pt x="0" y="424745"/>
                </a:cubicBezTo>
                <a:cubicBezTo>
                  <a:pt x="6220" y="312778"/>
                  <a:pt x="2026" y="199742"/>
                  <a:pt x="18661" y="88843"/>
                </a:cubicBezTo>
                <a:cubicBezTo>
                  <a:pt x="21271" y="71444"/>
                  <a:pt x="40247" y="59389"/>
                  <a:pt x="55984" y="51521"/>
                </a:cubicBezTo>
                <a:cubicBezTo>
                  <a:pt x="91172" y="33927"/>
                  <a:pt x="167951" y="14198"/>
                  <a:pt x="167951" y="14198"/>
                </a:cubicBezTo>
                <a:cubicBezTo>
                  <a:pt x="428384" y="20709"/>
                  <a:pt x="761668" y="0"/>
                  <a:pt x="1045029" y="51521"/>
                </a:cubicBezTo>
                <a:cubicBezTo>
                  <a:pt x="1070263" y="56109"/>
                  <a:pt x="1094792" y="63962"/>
                  <a:pt x="1119674" y="70182"/>
                </a:cubicBezTo>
                <a:cubicBezTo>
                  <a:pt x="1076131" y="200810"/>
                  <a:pt x="1119673" y="169708"/>
                  <a:pt x="1026368" y="200810"/>
                </a:cubicBezTo>
                <a:cubicBezTo>
                  <a:pt x="1013927" y="213251"/>
                  <a:pt x="1003120" y="227576"/>
                  <a:pt x="989045" y="238133"/>
                </a:cubicBezTo>
                <a:cubicBezTo>
                  <a:pt x="929358" y="282899"/>
                  <a:pt x="882549" y="296608"/>
                  <a:pt x="839755" y="350100"/>
                </a:cubicBezTo>
                <a:cubicBezTo>
                  <a:pt x="825744" y="367613"/>
                  <a:pt x="817029" y="389055"/>
                  <a:pt x="802433" y="406084"/>
                </a:cubicBezTo>
                <a:cubicBezTo>
                  <a:pt x="779533" y="432801"/>
                  <a:pt x="727788" y="480729"/>
                  <a:pt x="727788" y="480729"/>
                </a:cubicBezTo>
                <a:cubicBezTo>
                  <a:pt x="721568" y="511831"/>
                  <a:pt x="716820" y="543264"/>
                  <a:pt x="709127" y="574035"/>
                </a:cubicBezTo>
                <a:cubicBezTo>
                  <a:pt x="704356" y="593119"/>
                  <a:pt x="692905" y="610500"/>
                  <a:pt x="690465" y="630019"/>
                </a:cubicBezTo>
                <a:cubicBezTo>
                  <a:pt x="680405" y="710497"/>
                  <a:pt x="706102" y="799119"/>
                  <a:pt x="671804" y="872614"/>
                </a:cubicBezTo>
                <a:cubicBezTo>
                  <a:pt x="671803" y="872616"/>
                  <a:pt x="531845" y="919267"/>
                  <a:pt x="503853" y="928598"/>
                </a:cubicBezTo>
                <a:lnTo>
                  <a:pt x="447870" y="947259"/>
                </a:lnTo>
                <a:cubicBezTo>
                  <a:pt x="410547" y="941039"/>
                  <a:pt x="369745" y="945519"/>
                  <a:pt x="335902" y="928598"/>
                </a:cubicBezTo>
                <a:cubicBezTo>
                  <a:pt x="213583" y="867438"/>
                  <a:pt x="343625" y="872614"/>
                  <a:pt x="279919" y="872614"/>
                </a:cubicBez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/>
          <p:cNvSpPr txBox="1"/>
          <p:nvPr/>
        </p:nvSpPr>
        <p:spPr>
          <a:xfrm>
            <a:off x="2272660" y="3566845"/>
            <a:ext cx="12218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err="1" smtClean="0">
                <a:latin typeface="Bradley Hand ITC" pitchFamily="66" charset="0"/>
              </a:rPr>
              <a:t>Falsch,falsch</a:t>
            </a:r>
            <a:r>
              <a:rPr lang="de-DE" sz="1400" b="1" dirty="0" smtClean="0">
                <a:latin typeface="Bradley Hand ITC" pitchFamily="66" charset="0"/>
              </a:rPr>
              <a:t>,</a:t>
            </a:r>
          </a:p>
          <a:p>
            <a:r>
              <a:rPr lang="de-DE" sz="1400" b="1" dirty="0" smtClean="0">
                <a:latin typeface="Bradley Hand ITC" pitchFamily="66" charset="0"/>
              </a:rPr>
              <a:t> ganz falsch</a:t>
            </a:r>
          </a:p>
          <a:p>
            <a:r>
              <a:rPr lang="de-DE" sz="1400" b="1" dirty="0" smtClean="0">
                <a:latin typeface="Bradley Hand ITC" pitchFamily="66" charset="0"/>
              </a:rPr>
              <a:t>    Assad</a:t>
            </a:r>
          </a:p>
          <a:p>
            <a:r>
              <a:rPr lang="de-DE" sz="1400" b="1" dirty="0" smtClean="0">
                <a:latin typeface="Bradley Hand ITC" pitchFamily="66" charset="0"/>
              </a:rPr>
              <a:t>bomben wir</a:t>
            </a:r>
            <a:endParaRPr lang="de-DE" sz="1400" b="1" dirty="0">
              <a:latin typeface="Bradley Hand ITC" pitchFamily="66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3573016" y="2591252"/>
            <a:ext cx="46250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b="1" dirty="0" smtClean="0">
                <a:latin typeface="Bodoni MT Black" pitchFamily="18" charset="0"/>
              </a:rPr>
              <a:t>Gedanken</a:t>
            </a:r>
          </a:p>
          <a:p>
            <a:r>
              <a:rPr lang="de-DE" sz="4800" b="1" dirty="0" smtClean="0">
                <a:latin typeface="Bodoni MT Black" pitchFamily="18" charset="0"/>
              </a:rPr>
              <a:t>   Bilder</a:t>
            </a:r>
            <a:endParaRPr lang="de-DE" sz="4800" b="1" dirty="0">
              <a:latin typeface="Bodoni MT Black" pitchFamily="18" charset="0"/>
            </a:endParaRPr>
          </a:p>
        </p:txBody>
      </p:sp>
      <p:sp>
        <p:nvSpPr>
          <p:cNvPr id="25" name="Freihandform 24"/>
          <p:cNvSpPr/>
          <p:nvPr/>
        </p:nvSpPr>
        <p:spPr>
          <a:xfrm>
            <a:off x="-18661" y="93306"/>
            <a:ext cx="238124" cy="503853"/>
          </a:xfrm>
          <a:custGeom>
            <a:avLst/>
            <a:gdLst>
              <a:gd name="connsiteX0" fmla="*/ 186612 w 238124"/>
              <a:gd name="connsiteY0" fmla="*/ 18661 h 503853"/>
              <a:gd name="connsiteX1" fmla="*/ 130628 w 238124"/>
              <a:gd name="connsiteY1" fmla="*/ 0 h 503853"/>
              <a:gd name="connsiteX2" fmla="*/ 37322 w 238124"/>
              <a:gd name="connsiteY2" fmla="*/ 130629 h 503853"/>
              <a:gd name="connsiteX3" fmla="*/ 0 w 238124"/>
              <a:gd name="connsiteY3" fmla="*/ 186612 h 503853"/>
              <a:gd name="connsiteX4" fmla="*/ 37322 w 238124"/>
              <a:gd name="connsiteY4" fmla="*/ 410547 h 503853"/>
              <a:gd name="connsiteX5" fmla="*/ 74645 w 238124"/>
              <a:gd name="connsiteY5" fmla="*/ 447870 h 503853"/>
              <a:gd name="connsiteX6" fmla="*/ 111967 w 238124"/>
              <a:gd name="connsiteY6" fmla="*/ 503853 h 503853"/>
              <a:gd name="connsiteX7" fmla="*/ 149290 w 238124"/>
              <a:gd name="connsiteY7" fmla="*/ 447870 h 503853"/>
              <a:gd name="connsiteX8" fmla="*/ 223934 w 238124"/>
              <a:gd name="connsiteY8" fmla="*/ 279918 h 503853"/>
              <a:gd name="connsiteX9" fmla="*/ 205273 w 238124"/>
              <a:gd name="connsiteY9" fmla="*/ 93306 h 503853"/>
              <a:gd name="connsiteX10" fmla="*/ 149290 w 238124"/>
              <a:gd name="connsiteY10" fmla="*/ 55984 h 503853"/>
              <a:gd name="connsiteX11" fmla="*/ 186612 w 238124"/>
              <a:gd name="connsiteY11" fmla="*/ 18661 h 50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8124" h="503853">
                <a:moveTo>
                  <a:pt x="186612" y="18661"/>
                </a:moveTo>
                <a:cubicBezTo>
                  <a:pt x="183502" y="9330"/>
                  <a:pt x="150299" y="0"/>
                  <a:pt x="130628" y="0"/>
                </a:cubicBezTo>
                <a:cubicBezTo>
                  <a:pt x="36286" y="0"/>
                  <a:pt x="82938" y="62205"/>
                  <a:pt x="37322" y="130629"/>
                </a:cubicBezTo>
                <a:lnTo>
                  <a:pt x="0" y="186612"/>
                </a:lnTo>
                <a:cubicBezTo>
                  <a:pt x="1843" y="203201"/>
                  <a:pt x="7480" y="360811"/>
                  <a:pt x="37322" y="410547"/>
                </a:cubicBezTo>
                <a:cubicBezTo>
                  <a:pt x="46374" y="425634"/>
                  <a:pt x="63654" y="434131"/>
                  <a:pt x="74645" y="447870"/>
                </a:cubicBezTo>
                <a:cubicBezTo>
                  <a:pt x="88656" y="465383"/>
                  <a:pt x="99526" y="485192"/>
                  <a:pt x="111967" y="503853"/>
                </a:cubicBezTo>
                <a:cubicBezTo>
                  <a:pt x="124408" y="485192"/>
                  <a:pt x="140181" y="468365"/>
                  <a:pt x="149290" y="447870"/>
                </a:cubicBezTo>
                <a:cubicBezTo>
                  <a:pt x="238124" y="247995"/>
                  <a:pt x="139467" y="406621"/>
                  <a:pt x="223934" y="279918"/>
                </a:cubicBezTo>
                <a:cubicBezTo>
                  <a:pt x="217714" y="217714"/>
                  <a:pt x="225042" y="152612"/>
                  <a:pt x="205273" y="93306"/>
                </a:cubicBezTo>
                <a:cubicBezTo>
                  <a:pt x="198181" y="72029"/>
                  <a:pt x="154729" y="77742"/>
                  <a:pt x="149290" y="55984"/>
                </a:cubicBezTo>
                <a:cubicBezTo>
                  <a:pt x="145023" y="38915"/>
                  <a:pt x="189722" y="27992"/>
                  <a:pt x="186612" y="1866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/>
          <p:cNvSpPr txBox="1"/>
          <p:nvPr/>
        </p:nvSpPr>
        <p:spPr>
          <a:xfrm rot="20076917">
            <a:off x="1472544" y="4960729"/>
            <a:ext cx="52524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latin typeface="Arial Black" pitchFamily="34" charset="0"/>
                <a:hlinkClick r:id="rId8"/>
              </a:rPr>
              <a:t>www.linkesufer.de</a:t>
            </a:r>
            <a:r>
              <a:rPr lang="de-DE" sz="2000" b="1" dirty="0" smtClean="0">
                <a:latin typeface="Arial Black" pitchFamily="34" charset="0"/>
              </a:rPr>
              <a:t> sucht die Gründe</a:t>
            </a:r>
            <a:endParaRPr lang="de-DE" sz="20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A4-Papier (210x297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hupfer</dc:creator>
  <cp:lastModifiedBy>hupfer</cp:lastModifiedBy>
  <cp:revision>3</cp:revision>
  <dcterms:created xsi:type="dcterms:W3CDTF">2015-12-10T12:28:02Z</dcterms:created>
  <dcterms:modified xsi:type="dcterms:W3CDTF">2016-04-19T18:46:20Z</dcterms:modified>
</cp:coreProperties>
</file>